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33"/>
  </p:notesMasterIdLst>
  <p:sldIdLst>
    <p:sldId id="256" r:id="rId5"/>
    <p:sldId id="269" r:id="rId6"/>
    <p:sldId id="264" r:id="rId7"/>
    <p:sldId id="259" r:id="rId8"/>
    <p:sldId id="286" r:id="rId9"/>
    <p:sldId id="291" r:id="rId10"/>
    <p:sldId id="292" r:id="rId11"/>
    <p:sldId id="290" r:id="rId12"/>
    <p:sldId id="305" r:id="rId13"/>
    <p:sldId id="289" r:id="rId14"/>
    <p:sldId id="293" r:id="rId15"/>
    <p:sldId id="294" r:id="rId16"/>
    <p:sldId id="295" r:id="rId17"/>
    <p:sldId id="296" r:id="rId18"/>
    <p:sldId id="297" r:id="rId19"/>
    <p:sldId id="300" r:id="rId20"/>
    <p:sldId id="301" r:id="rId21"/>
    <p:sldId id="285" r:id="rId22"/>
    <p:sldId id="258" r:id="rId23"/>
    <p:sldId id="298" r:id="rId24"/>
    <p:sldId id="299" r:id="rId25"/>
    <p:sldId id="307" r:id="rId26"/>
    <p:sldId id="287" r:id="rId27"/>
    <p:sldId id="302" r:id="rId28"/>
    <p:sldId id="306" r:id="rId29"/>
    <p:sldId id="288" r:id="rId30"/>
    <p:sldId id="304" r:id="rId31"/>
    <p:sldId id="283" r:id="rId32"/>
  </p:sldIdLst>
  <p:sldSz cx="12192000" cy="6858000"/>
  <p:notesSz cx="6858000" cy="9144000"/>
  <p:defaultTextStyle>
    <a:defPPr>
      <a:defRPr lang="nb-NO"/>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9FF"/>
    <a:srgbClr val="FF6202"/>
    <a:srgbClr val="D4EC8E"/>
    <a:srgbClr val="FFCCED"/>
    <a:srgbClr val="FFF5EE"/>
    <a:srgbClr val="CDB9FC"/>
    <a:srgbClr val="FFD9B1"/>
    <a:srgbClr val="7800F0"/>
    <a:srgbClr val="2F0B63"/>
    <a:srgbClr val="CFF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585D6-8AB0-4C27-B82E-7700CD33F867}" v="15" dt="2023-12-15T11:23:47.60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6" autoAdjust="0"/>
    <p:restoredTop sz="80636" autoAdjust="0"/>
  </p:normalViewPr>
  <p:slideViewPr>
    <p:cSldViewPr snapToGrid="0">
      <p:cViewPr varScale="1">
        <p:scale>
          <a:sx n="95" d="100"/>
          <a:sy n="95" d="100"/>
        </p:scale>
        <p:origin x="1360" y="192"/>
      </p:cViewPr>
      <p:guideLst/>
    </p:cSldViewPr>
  </p:slideViewPr>
  <p:outlineViewPr>
    <p:cViewPr>
      <p:scale>
        <a:sx n="33" d="100"/>
        <a:sy n="33" d="100"/>
      </p:scale>
      <p:origin x="0" y="-1011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7AEB6-7A8C-4926-A358-B9D327F70D28}" type="datetimeFigureOut">
              <a:rPr lang="nb-NO" smtClean="0"/>
              <a:t>18.12.2023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0E16C-C56A-455D-9FF0-F63B1E55572D}" type="slidenum">
              <a:rPr lang="nb-NO" smtClean="0"/>
              <a:t>‹#›</a:t>
            </a:fld>
            <a:endParaRPr lang="nb-NO"/>
          </a:p>
        </p:txBody>
      </p:sp>
    </p:spTree>
    <p:extLst>
      <p:ext uri="{BB962C8B-B14F-4D97-AF65-F5344CB8AC3E}">
        <p14:creationId xmlns:p14="http://schemas.microsoft.com/office/powerpoint/2010/main" val="2963371608"/>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7"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Unntak for GLU, der det er avtale om at eksterne kan få overgang etter 3. året fra andre læresteder</a:t>
            </a:r>
          </a:p>
          <a:p>
            <a:r>
              <a:rPr lang="nb-NO" dirty="0"/>
              <a:t>- Unntak også mellom tress og realfagskurs, unntak til alle kurs</a:t>
            </a:r>
          </a:p>
        </p:txBody>
      </p:sp>
      <p:sp>
        <p:nvSpPr>
          <p:cNvPr id="4" name="Plassholder for lysbildenummer 3"/>
          <p:cNvSpPr>
            <a:spLocks noGrp="1"/>
          </p:cNvSpPr>
          <p:nvPr>
            <p:ph type="sldNum" sz="quarter" idx="5"/>
          </p:nvPr>
        </p:nvSpPr>
        <p:spPr/>
        <p:txBody>
          <a:bodyPr/>
          <a:lstStyle/>
          <a:p>
            <a:fld id="{F890E16C-C56A-455D-9FF0-F63B1E55572D}" type="slidenum">
              <a:rPr lang="nb-NO" smtClean="0"/>
              <a:t>16</a:t>
            </a:fld>
            <a:endParaRPr lang="nb-NO"/>
          </a:p>
        </p:txBody>
      </p:sp>
    </p:spTree>
    <p:extLst>
      <p:ext uri="{BB962C8B-B14F-4D97-AF65-F5344CB8AC3E}">
        <p14:creationId xmlns:p14="http://schemas.microsoft.com/office/powerpoint/2010/main" val="294869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33333"/>
                </a:solidFill>
                <a:effectLst/>
                <a:latin typeface="Open Sans" panose="020B0606030504020204" pitchFamily="34" charset="0"/>
              </a:rPr>
              <a:t>Kunnskapsdepartementet har fastsatt endringer i egenbetalingsforskriften med virkning fra januar 2024 med en overgangsperiode til januar 2025. Den viktigste endringen er at universiteter og høyskoler vil kunne bruke innhold fra ordinære utdanningstilbud når de utvikler studiepoenggivende utdanningstilbud som er rettet mot personer med arbeidserfaring. De vil også kunne tilby hele grader mot betaling, slik som dagens erfaringsbaserte mastergrader. Samtidig begrenses rammene for betalingstilbud på en måte som skjermer grunnutdanningene og gratisprinsippet ved at det i forskriften stilles krav om at tilbudene skal være tilpasset yrkesaktive.</a:t>
            </a:r>
            <a:endParaRPr lang="nb-NO" dirty="0"/>
          </a:p>
        </p:txBody>
      </p:sp>
      <p:sp>
        <p:nvSpPr>
          <p:cNvPr id="4" name="Plassholder for lysbildenummer 3"/>
          <p:cNvSpPr>
            <a:spLocks noGrp="1"/>
          </p:cNvSpPr>
          <p:nvPr>
            <p:ph type="sldNum" sz="quarter" idx="5"/>
          </p:nvPr>
        </p:nvSpPr>
        <p:spPr/>
        <p:txBody>
          <a:bodyPr/>
          <a:lstStyle/>
          <a:p>
            <a:fld id="{F890E16C-C56A-455D-9FF0-F63B1E55572D}" type="slidenum">
              <a:rPr lang="nb-NO" smtClean="0"/>
              <a:t>17</a:t>
            </a:fld>
            <a:endParaRPr lang="nb-NO"/>
          </a:p>
        </p:txBody>
      </p:sp>
    </p:spTree>
    <p:extLst>
      <p:ext uri="{BB962C8B-B14F-4D97-AF65-F5344CB8AC3E}">
        <p14:creationId xmlns:p14="http://schemas.microsoft.com/office/powerpoint/2010/main" val="283846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 Som en konsekvens av presiseringen av USNs strategi og samfunnsmandat, der tilgjengeliggjøring av kompetanse («åpent universitet» </a:t>
            </a:r>
            <a:r>
              <a:rPr lang="nb-NO" dirty="0" err="1"/>
              <a:t>ref</a:t>
            </a:r>
            <a:r>
              <a:rPr lang="nb-NO" dirty="0"/>
              <a:t> utviklingsavtale med KD) og </a:t>
            </a:r>
            <a:r>
              <a:rPr lang="nb-NO" dirty="0" err="1"/>
              <a:t>fleksibilisering</a:t>
            </a:r>
            <a:r>
              <a:rPr lang="nb-NO" dirty="0"/>
              <a:t> av utdanning er satsningsområder, så har det blitt bestilt et nytt emneopptakssystem ved USN. </a:t>
            </a:r>
          </a:p>
          <a:p>
            <a:pPr algn="l" rtl="0" fontAlgn="base">
              <a:buFont typeface="Arial" panose="020B0604020202020204" pitchFamily="34" charset="0"/>
              <a:buNone/>
            </a:pPr>
            <a:r>
              <a:rPr lang="nb-NO" dirty="0"/>
              <a:t>- </a:t>
            </a:r>
            <a:r>
              <a:rPr lang="nb-NO" sz="1800" b="0" i="0" dirty="0">
                <a:solidFill>
                  <a:srgbClr val="365F91"/>
                </a:solidFill>
                <a:effectLst/>
                <a:latin typeface="Calibri" panose="020F0502020204030204" pitchFamily="34" charset="0"/>
              </a:rPr>
              <a:t>Studiedirektør har lagt frem et mulighetsscenario til div ledergrupper. Referat Styringsgruppen USN Fleksibel 13. September + oppsummering av strategiseminar 12. September </a:t>
            </a:r>
            <a:endParaRPr lang="nb-NO" sz="1800" b="0" i="0" dirty="0">
              <a:solidFill>
                <a:srgbClr val="000000"/>
              </a:solidFill>
              <a:effectLst/>
              <a:latin typeface="Calibri" panose="020F050202020403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F890E16C-C56A-455D-9FF0-F63B1E55572D}" type="slidenum">
              <a:rPr lang="nb-NO" smtClean="0"/>
              <a:t>24</a:t>
            </a:fld>
            <a:endParaRPr lang="nb-NO"/>
          </a:p>
        </p:txBody>
      </p:sp>
    </p:spTree>
    <p:extLst>
      <p:ext uri="{BB962C8B-B14F-4D97-AF65-F5344CB8AC3E}">
        <p14:creationId xmlns:p14="http://schemas.microsoft.com/office/powerpoint/2010/main" val="12043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 Som en konsekvens av presiseringen av USNs strategi og samfunnsmandat, der tilgjengeliggjøring av kompetanse («åpent universitet» </a:t>
            </a:r>
            <a:r>
              <a:rPr lang="nb-NO" dirty="0" err="1"/>
              <a:t>ref</a:t>
            </a:r>
            <a:r>
              <a:rPr lang="nb-NO" dirty="0"/>
              <a:t> utviklingsavtale med KD) og </a:t>
            </a:r>
            <a:r>
              <a:rPr lang="nb-NO" dirty="0" err="1"/>
              <a:t>fleksibilisering</a:t>
            </a:r>
            <a:r>
              <a:rPr lang="nb-NO" dirty="0"/>
              <a:t> av utdanning er satsningsområder, så har det blitt bestilt et nytt emneopptakssystem ved USN. </a:t>
            </a:r>
          </a:p>
          <a:p>
            <a:pPr algn="l" rtl="0" fontAlgn="base">
              <a:buFont typeface="Arial" panose="020B0604020202020204" pitchFamily="34" charset="0"/>
              <a:buNone/>
            </a:pPr>
            <a:r>
              <a:rPr lang="nb-NO" dirty="0"/>
              <a:t>- </a:t>
            </a:r>
            <a:r>
              <a:rPr lang="nb-NO" sz="1800" b="0" i="0" dirty="0">
                <a:solidFill>
                  <a:srgbClr val="365F91"/>
                </a:solidFill>
                <a:effectLst/>
                <a:latin typeface="Calibri" panose="020F0502020204030204" pitchFamily="34" charset="0"/>
              </a:rPr>
              <a:t>Studiedirektør har lagt frem et mulighetsscenario til div ledergrupper. Referat Styringsgruppen USN Fleksibel 13. September + oppsummering av strategiseminar 12. September </a:t>
            </a:r>
          </a:p>
          <a:p>
            <a:pPr algn="l" rtl="0" fontAlgn="base">
              <a:buFont typeface="Arial" panose="020B0604020202020204" pitchFamily="34" charset="0"/>
              <a:buNone/>
            </a:pPr>
            <a:r>
              <a:rPr lang="nb-NO" sz="1800" b="0" i="0" dirty="0">
                <a:solidFill>
                  <a:srgbClr val="365F91"/>
                </a:solidFill>
                <a:effectLst/>
                <a:latin typeface="Calibri" panose="020F0502020204030204" pitchFamily="34" charset="0"/>
              </a:rPr>
              <a:t>- En lengre emnestudierett på for eksempel 3 år</a:t>
            </a:r>
            <a:endParaRPr lang="nb-NO" sz="1800" b="0" i="0" dirty="0">
              <a:solidFill>
                <a:srgbClr val="000000"/>
              </a:solidFill>
              <a:effectLst/>
              <a:latin typeface="Calibri" panose="020F050202020403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F890E16C-C56A-455D-9FF0-F63B1E55572D}" type="slidenum">
              <a:rPr lang="nb-NO" smtClean="0"/>
              <a:t>25</a:t>
            </a:fld>
            <a:endParaRPr lang="nb-NO"/>
          </a:p>
        </p:txBody>
      </p:sp>
    </p:spTree>
    <p:extLst>
      <p:ext uri="{BB962C8B-B14F-4D97-AF65-F5344CB8AC3E}">
        <p14:creationId xmlns:p14="http://schemas.microsoft.com/office/powerpoint/2010/main" val="658747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rgbClr val="7800F0"/>
        </a:solidFill>
        <a:effectLst/>
      </p:bgPr>
    </p:bg>
    <p:spTree>
      <p:nvGrpSpPr>
        <p:cNvPr id="1" name=""/>
        <p:cNvGrpSpPr/>
        <p:nvPr/>
      </p:nvGrpSpPr>
      <p:grpSpPr>
        <a:xfrm>
          <a:off x="0" y="0"/>
          <a:ext cx="0" cy="0"/>
          <a:chOff x="0" y="0"/>
          <a:chExt cx="0" cy="0"/>
        </a:xfrm>
      </p:grpSpPr>
      <p:sp>
        <p:nvSpPr>
          <p:cNvPr id="20" name="Plassholder for tekst 19">
            <a:extLst>
              <a:ext uri="{FF2B5EF4-FFF2-40B4-BE49-F238E27FC236}">
                <a16:creationId xmlns:a16="http://schemas.microsoft.com/office/drawing/2014/main" id="{B63A5571-9EEC-3B81-E03E-F0B00E64A76B}"/>
              </a:ext>
            </a:extLst>
          </p:cNvPr>
          <p:cNvSpPr>
            <a:spLocks noGrp="1"/>
          </p:cNvSpPr>
          <p:nvPr>
            <p:ph type="body" sz="quarter" idx="16" hasCustomPrompt="1"/>
          </p:nvPr>
        </p:nvSpPr>
        <p:spPr>
          <a:xfrm>
            <a:off x="9353193" y="4129914"/>
            <a:ext cx="2468609" cy="2728087"/>
          </a:xfrm>
          <a:custGeom>
            <a:avLst/>
            <a:gdLst>
              <a:gd name="connsiteX0" fmla="*/ 112812 w 2468609"/>
              <a:gd name="connsiteY0" fmla="*/ 0 h 2728087"/>
              <a:gd name="connsiteX1" fmla="*/ 1820368 w 2468609"/>
              <a:gd name="connsiteY1" fmla="*/ 426847 h 2728087"/>
              <a:gd name="connsiteX2" fmla="*/ 2424416 w 2468609"/>
              <a:gd name="connsiteY2" fmla="*/ 1527175 h 2728087"/>
              <a:gd name="connsiteX3" fmla="*/ 2024105 w 2468609"/>
              <a:gd name="connsiteY3" fmla="*/ 2728087 h 2728087"/>
              <a:gd name="connsiteX4" fmla="*/ 0 w 2468609"/>
              <a:gd name="connsiteY4" fmla="*/ 2728087 h 272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609" h="2728087">
                <a:moveTo>
                  <a:pt x="112812" y="0"/>
                </a:moveTo>
                <a:lnTo>
                  <a:pt x="1820368" y="426847"/>
                </a:lnTo>
                <a:cubicBezTo>
                  <a:pt x="2303758" y="547688"/>
                  <a:pt x="2581968" y="1054481"/>
                  <a:pt x="2424416" y="1527175"/>
                </a:cubicBezTo>
                <a:lnTo>
                  <a:pt x="2024105" y="2728087"/>
                </a:lnTo>
                <a:lnTo>
                  <a:pt x="0" y="2728087"/>
                </a:lnTo>
                <a:close/>
              </a:path>
            </a:pathLst>
          </a:custGeom>
          <a:solidFill>
            <a:schemeClr val="accent2"/>
          </a:solidFill>
        </p:spPr>
        <p:txBody>
          <a:bodyPr wrap="square">
            <a:noAutofit/>
          </a:bodyPr>
          <a:lstStyle>
            <a:lvl1pPr>
              <a:defRPr sz="100">
                <a:solidFill>
                  <a:srgbClr val="02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9" name="Plassholder for tekst 18">
            <a:extLst>
              <a:ext uri="{FF2B5EF4-FFF2-40B4-BE49-F238E27FC236}">
                <a16:creationId xmlns:a16="http://schemas.microsoft.com/office/drawing/2014/main" id="{79706AD2-B2C4-E800-F98D-A308C1B2C4DC}"/>
              </a:ext>
            </a:extLst>
          </p:cNvPr>
          <p:cNvSpPr>
            <a:spLocks noGrp="1"/>
          </p:cNvSpPr>
          <p:nvPr>
            <p:ph type="body" sz="quarter" idx="15" hasCustomPrompt="1"/>
          </p:nvPr>
        </p:nvSpPr>
        <p:spPr>
          <a:xfrm>
            <a:off x="5463588" y="3827400"/>
            <a:ext cx="4002417" cy="3030601"/>
          </a:xfrm>
          <a:custGeom>
            <a:avLst/>
            <a:gdLst>
              <a:gd name="connsiteX0" fmla="*/ 1414002 w 4002417"/>
              <a:gd name="connsiteY0" fmla="*/ 0 h 3030601"/>
              <a:gd name="connsiteX1" fmla="*/ 2686937 w 4002417"/>
              <a:gd name="connsiteY1" fmla="*/ 0 h 3030601"/>
              <a:gd name="connsiteX2" fmla="*/ 2894404 w 4002417"/>
              <a:gd name="connsiteY2" fmla="*/ 25527 h 3030601"/>
              <a:gd name="connsiteX3" fmla="*/ 4002417 w 4002417"/>
              <a:gd name="connsiteY3" fmla="*/ 302514 h 3030601"/>
              <a:gd name="connsiteX4" fmla="*/ 3889603 w 4002417"/>
              <a:gd name="connsiteY4" fmla="*/ 3030601 h 3030601"/>
              <a:gd name="connsiteX5" fmla="*/ 306485 w 4002417"/>
              <a:gd name="connsiteY5" fmla="*/ 3030601 h 3030601"/>
              <a:gd name="connsiteX6" fmla="*/ 43908 w 4002417"/>
              <a:gd name="connsiteY6" fmla="*/ 2242947 h 3030601"/>
              <a:gd name="connsiteX7" fmla="*/ 90330 w 4002417"/>
              <a:gd name="connsiteY7" fmla="*/ 1589913 h 3030601"/>
              <a:gd name="connsiteX8" fmla="*/ 648909 w 4002417"/>
              <a:gd name="connsiteY8" fmla="*/ 472821 h 3030601"/>
              <a:gd name="connsiteX9" fmla="*/ 1414002 w 4002417"/>
              <a:gd name="connsiteY9" fmla="*/ 0 h 303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2417" h="3030601">
                <a:moveTo>
                  <a:pt x="1414002" y="0"/>
                </a:moveTo>
                <a:lnTo>
                  <a:pt x="2686937" y="0"/>
                </a:lnTo>
                <a:cubicBezTo>
                  <a:pt x="2756855" y="0"/>
                  <a:pt x="2826582" y="8572"/>
                  <a:pt x="2894404" y="25527"/>
                </a:cubicBezTo>
                <a:lnTo>
                  <a:pt x="4002417" y="302514"/>
                </a:lnTo>
                <a:lnTo>
                  <a:pt x="3889603" y="3030601"/>
                </a:lnTo>
                <a:lnTo>
                  <a:pt x="306485" y="3030601"/>
                </a:lnTo>
                <a:lnTo>
                  <a:pt x="43908" y="2242947"/>
                </a:lnTo>
                <a:cubicBezTo>
                  <a:pt x="-27851" y="2027745"/>
                  <a:pt x="-11150" y="1792795"/>
                  <a:pt x="90330" y="1589913"/>
                </a:cubicBezTo>
                <a:lnTo>
                  <a:pt x="648909" y="472821"/>
                </a:lnTo>
                <a:cubicBezTo>
                  <a:pt x="793761" y="183070"/>
                  <a:pt x="1090007" y="0"/>
                  <a:pt x="1414002" y="0"/>
                </a:cubicBezTo>
                <a:close/>
              </a:path>
            </a:pathLst>
          </a:custGeom>
          <a:solidFill>
            <a:schemeClr val="tx2"/>
          </a:solidFill>
        </p:spPr>
        <p:txBody>
          <a:bodyPr wrap="square">
            <a:noAutofit/>
          </a:bodyPr>
          <a:lstStyle>
            <a:lvl1pPr>
              <a:defRPr sz="100">
                <a:solidFill>
                  <a:srgbClr val="01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5" name="Plassholder for tekst 14">
            <a:extLst>
              <a:ext uri="{FF2B5EF4-FFF2-40B4-BE49-F238E27FC236}">
                <a16:creationId xmlns:a16="http://schemas.microsoft.com/office/drawing/2014/main" id="{8D89FC5B-AFFC-5ECA-520E-259A3D94934E}"/>
              </a:ext>
            </a:extLst>
          </p:cNvPr>
          <p:cNvSpPr>
            <a:spLocks noGrp="1"/>
          </p:cNvSpPr>
          <p:nvPr>
            <p:ph type="body" sz="quarter" idx="14" hasCustomPrompt="1"/>
          </p:nvPr>
        </p:nvSpPr>
        <p:spPr>
          <a:xfrm>
            <a:off x="9466006" y="317213"/>
            <a:ext cx="2725995" cy="6540789"/>
          </a:xfrm>
          <a:custGeom>
            <a:avLst/>
            <a:gdLst>
              <a:gd name="connsiteX0" fmla="*/ 2390724 w 2725995"/>
              <a:gd name="connsiteY0" fmla="*/ 145 h 6540789"/>
              <a:gd name="connsiteX1" fmla="*/ 2520848 w 2725995"/>
              <a:gd name="connsiteY1" fmla="*/ 6639 h 6540789"/>
              <a:gd name="connsiteX2" fmla="*/ 2725995 w 2725995"/>
              <a:gd name="connsiteY2" fmla="*/ 30741 h 6540789"/>
              <a:gd name="connsiteX3" fmla="*/ 2725995 w 2725995"/>
              <a:gd name="connsiteY3" fmla="*/ 6540789 h 6540789"/>
              <a:gd name="connsiteX4" fmla="*/ 1911270 w 2725995"/>
              <a:gd name="connsiteY4" fmla="*/ 6540789 h 6540789"/>
              <a:gd name="connsiteX5" fmla="*/ 2311602 w 2725995"/>
              <a:gd name="connsiteY5" fmla="*/ 5339814 h 6540789"/>
              <a:gd name="connsiteX6" fmla="*/ 1707555 w 2725995"/>
              <a:gd name="connsiteY6" fmla="*/ 4239486 h 6540789"/>
              <a:gd name="connsiteX7" fmla="*/ 0 w 2725995"/>
              <a:gd name="connsiteY7" fmla="*/ 3812639 h 6540789"/>
              <a:gd name="connsiteX8" fmla="*/ 39818 w 2725995"/>
              <a:gd name="connsiteY8" fmla="*/ 2850424 h 6540789"/>
              <a:gd name="connsiteX9" fmla="*/ 224931 w 2725995"/>
              <a:gd name="connsiteY9" fmla="*/ 2319183 h 6540789"/>
              <a:gd name="connsiteX10" fmla="*/ 1622840 w 2725995"/>
              <a:gd name="connsiteY10" fmla="*/ 399323 h 6540789"/>
              <a:gd name="connsiteX11" fmla="*/ 2390724 w 2725995"/>
              <a:gd name="connsiteY11" fmla="*/ 145 h 654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5995" h="6540789">
                <a:moveTo>
                  <a:pt x="2390724" y="145"/>
                </a:moveTo>
                <a:cubicBezTo>
                  <a:pt x="2433847" y="-600"/>
                  <a:pt x="2477308" y="1528"/>
                  <a:pt x="2520848" y="6639"/>
                </a:cubicBezTo>
                <a:lnTo>
                  <a:pt x="2725995" y="30741"/>
                </a:lnTo>
                <a:lnTo>
                  <a:pt x="2725995" y="6540789"/>
                </a:lnTo>
                <a:lnTo>
                  <a:pt x="1911270" y="6540789"/>
                </a:lnTo>
                <a:lnTo>
                  <a:pt x="2311602" y="5339814"/>
                </a:lnTo>
                <a:cubicBezTo>
                  <a:pt x="2469154" y="4867120"/>
                  <a:pt x="2190945" y="4360326"/>
                  <a:pt x="1707555" y="4239486"/>
                </a:cubicBezTo>
                <a:lnTo>
                  <a:pt x="0" y="3812639"/>
                </a:lnTo>
                <a:lnTo>
                  <a:pt x="39818" y="2850424"/>
                </a:lnTo>
                <a:cubicBezTo>
                  <a:pt x="47691" y="2658908"/>
                  <a:pt x="112148" y="2474122"/>
                  <a:pt x="224931" y="2319183"/>
                </a:cubicBezTo>
                <a:lnTo>
                  <a:pt x="1622840" y="399323"/>
                </a:lnTo>
                <a:cubicBezTo>
                  <a:pt x="1803485" y="151293"/>
                  <a:pt x="2088857" y="5358"/>
                  <a:pt x="2390724" y="145"/>
                </a:cubicBezTo>
                <a:close/>
              </a:path>
            </a:pathLst>
          </a:custGeom>
          <a:solidFill>
            <a:schemeClr val="bg2"/>
          </a:solidFill>
        </p:spPr>
        <p:txBody>
          <a:bodyPr wrap="square">
            <a:noAutofit/>
          </a:bodyPr>
          <a:lstStyle>
            <a:lvl1pPr>
              <a:defRPr sz="100">
                <a:solidFill>
                  <a:srgbClr val="03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09" y="2317810"/>
            <a:ext cx="7240383" cy="1346523"/>
          </a:xfrm>
        </p:spPr>
        <p:txBody>
          <a:bodyPr lIns="0" tIns="0" rIns="0" bIns="0" anchor="t">
            <a:noAutofit/>
          </a:bodyPr>
          <a:lstStyle>
            <a:lvl1pPr algn="l">
              <a:lnSpc>
                <a:spcPts val="5250"/>
              </a:lnSpc>
              <a:defRPr sz="4900">
                <a:solidFill>
                  <a:schemeClr val="lt1"/>
                </a:solidFill>
                <a:latin typeface="ITC Clearface Pro" panose="02070503050705020404" pitchFamily="18"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09" y="3954463"/>
            <a:ext cx="3435574" cy="773930"/>
          </a:xfrm>
        </p:spPr>
        <p:txBody>
          <a:bodyPr lIns="0" tIns="0" rIns="0" bIns="0">
            <a:noAutofit/>
          </a:bodyPr>
          <a:lstStyle>
            <a:lvl1pPr marL="0" indent="0" algn="l">
              <a:lnSpc>
                <a:spcPts val="2050"/>
              </a:lnSpc>
              <a:buNone/>
              <a:defRPr sz="1500">
                <a:solidFill>
                  <a:schemeClr val="lt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p>
            <a:fld id="{64CBC530-441B-4DC0-83F7-4DE541F9E853}" type="datetime1">
              <a:rPr lang="nb-NO" smtClean="0"/>
              <a:t>18.12.2023</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pic>
        <p:nvPicPr>
          <p:cNvPr id="7" name="logo" hidden="1">
            <a:extLst>
              <a:ext uri="{FF2B5EF4-FFF2-40B4-BE49-F238E27FC236}">
                <a16:creationId xmlns:a16="http://schemas.microsoft.com/office/drawing/2014/main" id="{1AE4CD37-5887-112C-5BFB-90F24C813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8" y="825602"/>
            <a:ext cx="2266348" cy="522128"/>
          </a:xfrm>
          <a:prstGeom prst="rect">
            <a:avLst/>
          </a:prstGeom>
        </p:spPr>
      </p:pic>
      <p:sp>
        <p:nvSpPr>
          <p:cNvPr id="8" name="addin_logo" hidden="1">
            <a:extLst>
              <a:ext uri="{FF2B5EF4-FFF2-40B4-BE49-F238E27FC236}">
                <a16:creationId xmlns:a16="http://schemas.microsoft.com/office/drawing/2014/main" id="{83A215E7-9140-B6D9-0724-F3AE44E60111}"/>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9" name="addin_colorlist" hidden="1">
            <a:extLst>
              <a:ext uri="{FF2B5EF4-FFF2-40B4-BE49-F238E27FC236}">
                <a16:creationId xmlns:a16="http://schemas.microsoft.com/office/drawing/2014/main" id="{404CEFA4-F3EE-205B-70E5-B0531D54F3DF}"/>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forside1,forside2,forside3,forside4</a:t>
            </a:r>
            <a:endParaRPr lang="nb-NO" sz="800" dirty="0"/>
          </a:p>
        </p:txBody>
      </p:sp>
      <p:sp>
        <p:nvSpPr>
          <p:cNvPr id="10" name="addin_background" hidden="1">
            <a:extLst>
              <a:ext uri="{FF2B5EF4-FFF2-40B4-BE49-F238E27FC236}">
                <a16:creationId xmlns:a16="http://schemas.microsoft.com/office/drawing/2014/main" id="{2E93619A-3168-1CF9-982D-93E4F5183B97}"/>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4C1F7DF7-A79A-327B-74FB-36A9CA56E24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12" name="addin_colorbox" hidden="1">
            <a:extLst>
              <a:ext uri="{FF2B5EF4-FFF2-40B4-BE49-F238E27FC236}">
                <a16:creationId xmlns:a16="http://schemas.microsoft.com/office/drawing/2014/main" id="{B81D7BBD-1046-630E-AF8E-2CB8BA5D4FE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t>addin_colorbox</a:t>
            </a:r>
            <a:endParaRPr lang="nb-NO" sz="800" dirty="0"/>
          </a:p>
        </p:txBody>
      </p:sp>
      <p:sp>
        <p:nvSpPr>
          <p:cNvPr id="17" name="Plassholder for tekst 16">
            <a:extLst>
              <a:ext uri="{FF2B5EF4-FFF2-40B4-BE49-F238E27FC236}">
                <a16:creationId xmlns:a16="http://schemas.microsoft.com/office/drawing/2014/main" id="{1E074C6D-6F76-B81E-BC9B-A037FCB9CB2A}"/>
              </a:ext>
            </a:extLst>
          </p:cNvPr>
          <p:cNvSpPr>
            <a:spLocks noGrp="1"/>
          </p:cNvSpPr>
          <p:nvPr>
            <p:ph type="body" sz="quarter" idx="13" hasCustomPrompt="1"/>
          </p:nvPr>
        </p:nvSpPr>
        <p:spPr>
          <a:xfrm>
            <a:off x="571608" y="825602"/>
            <a:ext cx="2266348" cy="522128"/>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85262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51CDB-4962-AE92-EC5F-051570145A52}"/>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E185B7DD-E435-FD9E-F9D8-C015B4DF5D43}"/>
              </a:ext>
            </a:extLst>
          </p:cNvPr>
          <p:cNvSpPr>
            <a:spLocks noGrp="1"/>
          </p:cNvSpPr>
          <p:nvPr>
            <p:ph type="dt" sz="half" idx="10"/>
          </p:nvPr>
        </p:nvSpPr>
        <p:spPr/>
        <p:txBody>
          <a:bodyPr/>
          <a:lstStyle/>
          <a:p>
            <a:fld id="{EFE78829-94E5-4F65-AB26-481564DA5966}" type="datetime1">
              <a:rPr lang="nb-NO" smtClean="0"/>
              <a:t>18.12.2023</a:t>
            </a:fld>
            <a:endParaRPr lang="nb-NO"/>
          </a:p>
        </p:txBody>
      </p:sp>
      <p:sp>
        <p:nvSpPr>
          <p:cNvPr id="4" name="Plassholder for bunntekst 3">
            <a:extLst>
              <a:ext uri="{FF2B5EF4-FFF2-40B4-BE49-F238E27FC236}">
                <a16:creationId xmlns:a16="http://schemas.microsoft.com/office/drawing/2014/main" id="{F1542192-7CB3-6DA1-ACCF-A368B0BEC565}"/>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C1162F16-EFE2-A1CB-8110-E383318BBAE6}"/>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7" name="Plassholder for bilde 6">
            <a:extLst>
              <a:ext uri="{FF2B5EF4-FFF2-40B4-BE49-F238E27FC236}">
                <a16:creationId xmlns:a16="http://schemas.microsoft.com/office/drawing/2014/main" id="{24808B39-2E1C-D318-F279-4992524EE715}"/>
              </a:ext>
            </a:extLst>
          </p:cNvPr>
          <p:cNvSpPr>
            <a:spLocks noGrp="1"/>
          </p:cNvSpPr>
          <p:nvPr>
            <p:ph type="pic" sz="quarter" idx="13"/>
          </p:nvPr>
        </p:nvSpPr>
        <p:spPr>
          <a:xfrm>
            <a:off x="571609" y="2076704"/>
            <a:ext cx="3429652" cy="2476822"/>
          </a:xfrm>
          <a:noFill/>
        </p:spPr>
        <p:txBody>
          <a:bodyPr/>
          <a:lstStyle>
            <a:lvl1pPr marL="0" indent="0">
              <a:buNone/>
              <a:defRPr/>
            </a:lvl1pPr>
          </a:lstStyle>
          <a:p>
            <a:r>
              <a:rPr lang="nb-NO"/>
              <a:t>Klikk på ikonet for å legge til et bilde</a:t>
            </a:r>
            <a:endParaRPr lang="nb-NO" dirty="0"/>
          </a:p>
        </p:txBody>
      </p:sp>
      <p:sp>
        <p:nvSpPr>
          <p:cNvPr id="8" name="Plassholder for tekst 7">
            <a:extLst>
              <a:ext uri="{FF2B5EF4-FFF2-40B4-BE49-F238E27FC236}">
                <a16:creationId xmlns:a16="http://schemas.microsoft.com/office/drawing/2014/main" id="{FAD778C8-BB99-36DD-4BF0-209C4BF943DF}"/>
              </a:ext>
            </a:extLst>
          </p:cNvPr>
          <p:cNvSpPr>
            <a:spLocks noGrp="1"/>
          </p:cNvSpPr>
          <p:nvPr>
            <p:ph type="body" sz="quarter" idx="14"/>
          </p:nvPr>
        </p:nvSpPr>
        <p:spPr>
          <a:xfrm>
            <a:off x="571609"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0" name="Plassholder for bilde 6">
            <a:extLst>
              <a:ext uri="{FF2B5EF4-FFF2-40B4-BE49-F238E27FC236}">
                <a16:creationId xmlns:a16="http://schemas.microsoft.com/office/drawing/2014/main" id="{AB616953-98C8-92F9-2CE2-CA453A962891}"/>
              </a:ext>
            </a:extLst>
          </p:cNvPr>
          <p:cNvSpPr>
            <a:spLocks noGrp="1"/>
          </p:cNvSpPr>
          <p:nvPr>
            <p:ph type="pic" sz="quarter" idx="15"/>
          </p:nvPr>
        </p:nvSpPr>
        <p:spPr>
          <a:xfrm>
            <a:off x="4373841" y="2076704"/>
            <a:ext cx="3429652" cy="2476822"/>
          </a:xfrm>
          <a:noFill/>
        </p:spPr>
        <p:txBody>
          <a:bodyPr/>
          <a:lstStyle>
            <a:lvl1pPr marL="0" indent="0">
              <a:buNone/>
              <a:defRPr/>
            </a:lvl1pPr>
          </a:lstStyle>
          <a:p>
            <a:r>
              <a:rPr lang="nb-NO"/>
              <a:t>Klikk på ikonet for å legge til et bilde</a:t>
            </a:r>
            <a:endParaRPr lang="nb-NO" dirty="0"/>
          </a:p>
        </p:txBody>
      </p:sp>
      <p:sp>
        <p:nvSpPr>
          <p:cNvPr id="11" name="Plassholder for tekst 7">
            <a:extLst>
              <a:ext uri="{FF2B5EF4-FFF2-40B4-BE49-F238E27FC236}">
                <a16:creationId xmlns:a16="http://schemas.microsoft.com/office/drawing/2014/main" id="{AF56458F-55CA-A4AB-9F27-7ACDBA09A41B}"/>
              </a:ext>
            </a:extLst>
          </p:cNvPr>
          <p:cNvSpPr>
            <a:spLocks noGrp="1"/>
          </p:cNvSpPr>
          <p:nvPr>
            <p:ph type="body" sz="quarter" idx="16"/>
          </p:nvPr>
        </p:nvSpPr>
        <p:spPr>
          <a:xfrm>
            <a:off x="4373841"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2" name="Plassholder for bilde 6">
            <a:extLst>
              <a:ext uri="{FF2B5EF4-FFF2-40B4-BE49-F238E27FC236}">
                <a16:creationId xmlns:a16="http://schemas.microsoft.com/office/drawing/2014/main" id="{8E64B48D-7C64-0420-333D-C8EC037970AF}"/>
              </a:ext>
            </a:extLst>
          </p:cNvPr>
          <p:cNvSpPr>
            <a:spLocks noGrp="1"/>
          </p:cNvSpPr>
          <p:nvPr>
            <p:ph type="pic" sz="quarter" idx="17"/>
          </p:nvPr>
        </p:nvSpPr>
        <p:spPr>
          <a:xfrm>
            <a:off x="8190740" y="2076704"/>
            <a:ext cx="3429652" cy="2476822"/>
          </a:xfrm>
          <a:noFill/>
        </p:spPr>
        <p:txBody>
          <a:bodyPr/>
          <a:lstStyle>
            <a:lvl1pPr marL="0" indent="0">
              <a:buNone/>
              <a:defRPr/>
            </a:lvl1pPr>
          </a:lstStyle>
          <a:p>
            <a:r>
              <a:rPr lang="nb-NO"/>
              <a:t>Klikk på ikonet for å legge til et bilde</a:t>
            </a:r>
            <a:endParaRPr lang="nb-NO" dirty="0"/>
          </a:p>
        </p:txBody>
      </p:sp>
      <p:sp>
        <p:nvSpPr>
          <p:cNvPr id="13" name="Plassholder for tekst 7">
            <a:extLst>
              <a:ext uri="{FF2B5EF4-FFF2-40B4-BE49-F238E27FC236}">
                <a16:creationId xmlns:a16="http://schemas.microsoft.com/office/drawing/2014/main" id="{A94483CC-0E8B-85BC-712B-CEFF2AF5E5A7}"/>
              </a:ext>
            </a:extLst>
          </p:cNvPr>
          <p:cNvSpPr>
            <a:spLocks noGrp="1"/>
          </p:cNvSpPr>
          <p:nvPr>
            <p:ph type="body" sz="quarter" idx="18"/>
          </p:nvPr>
        </p:nvSpPr>
        <p:spPr>
          <a:xfrm>
            <a:off x="8190740" y="4719484"/>
            <a:ext cx="3429652" cy="1066940"/>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Tree>
    <p:extLst>
      <p:ext uri="{BB962C8B-B14F-4D97-AF65-F5344CB8AC3E}">
        <p14:creationId xmlns:p14="http://schemas.microsoft.com/office/powerpoint/2010/main" val="356110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rgbClr val="7800F0"/>
                </a:solidFill>
                <a:latin typeface="Maison Neue Bold" panose="02000000000000000000" pitchFamily="50" charset="0"/>
              </a:defRPr>
            </a:lvl1pPr>
          </a:lstStyle>
          <a:p>
            <a:r>
              <a:rPr lang="nb-NO"/>
              <a:t>Klikk for å redigere tittelstil</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p:txBody>
          <a:bodyPr lIns="0" tIns="0" rIns="0" bIns="0"/>
          <a:lstStyle/>
          <a:p>
            <a:fld id="{622523D4-919B-4126-965F-0A87AE6E4D1C}"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p:txBody>
          <a:bodyPr lIns="0" tIns="0" rIns="0" bIns="0"/>
          <a:lstStyle/>
          <a:p>
            <a:r>
              <a:rPr lang="nb-NO"/>
              <a:t>Navn på enhet / fakultet / institutt / presentasjon</a:t>
            </a:r>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Tree>
    <p:extLst>
      <p:ext uri="{BB962C8B-B14F-4D97-AF65-F5344CB8AC3E}">
        <p14:creationId xmlns:p14="http://schemas.microsoft.com/office/powerpoint/2010/main" val="396400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utfallende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E0BC15C5-F2EE-394B-1CBC-97B8A68D1E13}"/>
              </a:ext>
            </a:extLst>
          </p:cNvPr>
          <p:cNvSpPr>
            <a:spLocks noGrp="1"/>
          </p:cNvSpPr>
          <p:nvPr>
            <p:ph type="title"/>
          </p:nvPr>
        </p:nvSpPr>
        <p:spPr>
          <a:xfrm>
            <a:off x="2052927" y="338514"/>
            <a:ext cx="8086147" cy="320601"/>
          </a:xfrm>
        </p:spPr>
        <p:txBody>
          <a:bodyPr lIns="0" tIns="0" rIns="0" bIns="0">
            <a:spAutoFit/>
          </a:bodyPr>
          <a:lstStyle>
            <a:lvl1pPr algn="ctr">
              <a:lnSpc>
                <a:spcPts val="2520"/>
              </a:lnSpc>
              <a:defRPr sz="2100">
                <a:solidFill>
                  <a:schemeClr val="dk1"/>
                </a:solidFill>
                <a:latin typeface="Maison Neue Bold" panose="02000000000000000000" pitchFamily="50" charset="0"/>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DC90D7AA-A160-49D6-93E0-7611C87C647E}"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Tree>
    <p:extLst>
      <p:ext uri="{BB962C8B-B14F-4D97-AF65-F5344CB8AC3E}">
        <p14:creationId xmlns:p14="http://schemas.microsoft.com/office/powerpoint/2010/main" val="1598546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rgbClr val="2F0B63"/>
        </a:solidFill>
        <a:effectLst/>
      </p:bgPr>
    </p:bg>
    <p:spTree>
      <p:nvGrpSpPr>
        <p:cNvPr id="1" name=""/>
        <p:cNvGrpSpPr/>
        <p:nvPr/>
      </p:nvGrpSpPr>
      <p:grpSpPr>
        <a:xfrm>
          <a:off x="0" y="0"/>
          <a:ext cx="0" cy="0"/>
          <a:chOff x="0" y="0"/>
          <a:chExt cx="0" cy="0"/>
        </a:xfrm>
      </p:grpSpPr>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p>
            <a:fld id="{23040018-858C-484E-82A2-0D9162951970}" type="datetime1">
              <a:rPr lang="nb-NO" smtClean="0"/>
              <a:t>18.12.2023</a:t>
            </a:fld>
            <a:endParaRPr lang="nb-NO"/>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sp>
        <p:nvSpPr>
          <p:cNvPr id="9" name="Plassholder for tekst 8">
            <a:extLst>
              <a:ext uri="{FF2B5EF4-FFF2-40B4-BE49-F238E27FC236}">
                <a16:creationId xmlns:a16="http://schemas.microsoft.com/office/drawing/2014/main" id="{05807094-66F2-DDB3-B66F-C37D35A28EDA}"/>
              </a:ext>
            </a:extLst>
          </p:cNvPr>
          <p:cNvSpPr>
            <a:spLocks noGrp="1"/>
          </p:cNvSpPr>
          <p:nvPr>
            <p:ph type="body" idx="13" hasCustomPrompt="1"/>
          </p:nvPr>
        </p:nvSpPr>
        <p:spPr>
          <a:xfrm>
            <a:off x="2094740" y="2031266"/>
            <a:ext cx="8002521" cy="2216419"/>
          </a:xfrm>
          <a:effectLst>
            <a:outerShdw blurRad="50800" dist="50800" dir="5400000" algn="ctr" rotWithShape="0">
              <a:srgbClr val="010000">
                <a:alpha val="0"/>
              </a:srgbClr>
            </a:outerShdw>
          </a:effectLst>
        </p:spPr>
        <p:txBody>
          <a:bodyPr lIns="0" tIns="0" rIns="0" bIns="0">
            <a:noAutofit/>
          </a:bodyPr>
          <a:lstStyle>
            <a:lvl1pPr marL="0" indent="0" algn="ctr">
              <a:lnSpc>
                <a:spcPts val="4500"/>
              </a:lnSpc>
              <a:spcBef>
                <a:spcPts val="0"/>
              </a:spcBef>
              <a:buNone/>
              <a:defRPr sz="4000" i="1">
                <a:solidFill>
                  <a:srgbClr val="FFD9B1"/>
                </a:solidFill>
                <a:latin typeface="ITC Clearface Pro" panose="02070503050705020404" pitchFamily="18" charset="0"/>
              </a:defRPr>
            </a:lvl1pPr>
          </a:lstStyle>
          <a:p>
            <a:pPr lvl="0"/>
            <a:r>
              <a:rPr lang="nb-NO" dirty="0"/>
              <a:t>Sitat</a:t>
            </a:r>
          </a:p>
        </p:txBody>
      </p:sp>
      <p:sp>
        <p:nvSpPr>
          <p:cNvPr id="11" name="Plassholder for tekst 8">
            <a:extLst>
              <a:ext uri="{FF2B5EF4-FFF2-40B4-BE49-F238E27FC236}">
                <a16:creationId xmlns:a16="http://schemas.microsoft.com/office/drawing/2014/main" id="{8F51B533-2A6D-24A1-DAC9-0A82EF1760BD}"/>
              </a:ext>
            </a:extLst>
          </p:cNvPr>
          <p:cNvSpPr>
            <a:spLocks noGrp="1"/>
          </p:cNvSpPr>
          <p:nvPr>
            <p:ph type="body" idx="14" hasCustomPrompt="1"/>
          </p:nvPr>
        </p:nvSpPr>
        <p:spPr>
          <a:xfrm>
            <a:off x="2094739" y="4546800"/>
            <a:ext cx="3429652" cy="192361"/>
          </a:xfrm>
        </p:spPr>
        <p:txBody>
          <a:bodyPr lIns="0" tIns="0" rIns="0" bIns="0">
            <a:spAutoFit/>
          </a:bodyPr>
          <a:lstStyle>
            <a:lvl1pPr marL="171442" indent="-171442" algn="l">
              <a:lnSpc>
                <a:spcPts val="1500"/>
              </a:lnSpc>
              <a:spcBef>
                <a:spcPts val="0"/>
              </a:spcBef>
              <a:buFont typeface="Arial" panose="020B0604020202020204" pitchFamily="34" charset="0"/>
              <a:buChar char="‒"/>
              <a:defRPr sz="1250" b="0" i="0">
                <a:solidFill>
                  <a:schemeClr val="lt1"/>
                </a:solidFill>
                <a:latin typeface="Maison Neue Bold" panose="02000000000000000000" pitchFamily="50" charset="0"/>
              </a:defRPr>
            </a:lvl1pPr>
          </a:lstStyle>
          <a:p>
            <a:pPr lvl="0"/>
            <a:r>
              <a:rPr lang="nb-NO" dirty="0"/>
              <a:t>Navn </a:t>
            </a:r>
            <a:r>
              <a:rPr lang="nb-NO" dirty="0" err="1"/>
              <a:t>Navnesen</a:t>
            </a:r>
            <a:endParaRPr lang="nb-NO" dirty="0"/>
          </a:p>
        </p:txBody>
      </p:sp>
      <p:sp>
        <p:nvSpPr>
          <p:cNvPr id="13" name="Plassholder for tekst 8">
            <a:extLst>
              <a:ext uri="{FF2B5EF4-FFF2-40B4-BE49-F238E27FC236}">
                <a16:creationId xmlns:a16="http://schemas.microsoft.com/office/drawing/2014/main" id="{390456B5-3DD5-4636-5C48-27C506DCAFB7}"/>
              </a:ext>
            </a:extLst>
          </p:cNvPr>
          <p:cNvSpPr>
            <a:spLocks noGrp="1"/>
          </p:cNvSpPr>
          <p:nvPr>
            <p:ph type="body" idx="15" hasCustomPrompt="1"/>
          </p:nvPr>
        </p:nvSpPr>
        <p:spPr>
          <a:xfrm>
            <a:off x="2094739" y="4771659"/>
            <a:ext cx="3429652" cy="192361"/>
          </a:xfrm>
        </p:spPr>
        <p:txBody>
          <a:bodyPr lIns="0" tIns="0" rIns="0" bIns="0">
            <a:spAutoFit/>
          </a:bodyPr>
          <a:lstStyle>
            <a:lvl1pPr marL="0" indent="0" algn="l">
              <a:lnSpc>
                <a:spcPts val="1500"/>
              </a:lnSpc>
              <a:spcBef>
                <a:spcPts val="0"/>
              </a:spcBef>
              <a:buFont typeface="Arial" panose="020B0604020202020204" pitchFamily="34" charset="0"/>
              <a:buNone/>
              <a:defRPr sz="1250" b="0" i="0">
                <a:solidFill>
                  <a:schemeClr val="lt1"/>
                </a:solidFill>
                <a:latin typeface="+mn-lt"/>
              </a:defRPr>
            </a:lvl1pPr>
          </a:lstStyle>
          <a:p>
            <a:pPr lvl="0"/>
            <a:r>
              <a:rPr lang="nb-NO" dirty="0"/>
              <a:t>Tittel/stilling/rolle/arbeid</a:t>
            </a:r>
          </a:p>
        </p:txBody>
      </p:sp>
      <p:sp>
        <p:nvSpPr>
          <p:cNvPr id="2" name="addin_logo" hidden="1">
            <a:extLst>
              <a:ext uri="{FF2B5EF4-FFF2-40B4-BE49-F238E27FC236}">
                <a16:creationId xmlns:a16="http://schemas.microsoft.com/office/drawing/2014/main" id="{B75A2FDC-E0C3-A8C9-66DA-B09F0E930214}"/>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3" name="addin_colorlist" hidden="1">
            <a:extLst>
              <a:ext uri="{FF2B5EF4-FFF2-40B4-BE49-F238E27FC236}">
                <a16:creationId xmlns:a16="http://schemas.microsoft.com/office/drawing/2014/main" id="{09F6C844-FA68-8D49-E5F4-FCD7DE950A89}"/>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sitatside1,sitatside2,sitatside3</a:t>
            </a:r>
            <a:endParaRPr lang="nb-NO" sz="800" dirty="0"/>
          </a:p>
        </p:txBody>
      </p:sp>
      <p:sp>
        <p:nvSpPr>
          <p:cNvPr id="4" name="addin_background" hidden="1">
            <a:extLst>
              <a:ext uri="{FF2B5EF4-FFF2-40B4-BE49-F238E27FC236}">
                <a16:creationId xmlns:a16="http://schemas.microsoft.com/office/drawing/2014/main" id="{3E096E31-D030-122D-E4D8-0860ECDCA7CD}"/>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A70235A6-590E-6A81-13C1-50CF28EED503}"/>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12" name="Plassholder for tekst 16">
            <a:extLst>
              <a:ext uri="{FF2B5EF4-FFF2-40B4-BE49-F238E27FC236}">
                <a16:creationId xmlns:a16="http://schemas.microsoft.com/office/drawing/2014/main" id="{2C372493-05D5-FE63-2B39-83F3050AFAA6}"/>
              </a:ext>
            </a:extLst>
          </p:cNvPr>
          <p:cNvSpPr>
            <a:spLocks noGrp="1"/>
          </p:cNvSpPr>
          <p:nvPr>
            <p:ph type="body" sz="quarter" idx="17"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4" name="logo" hidden="1">
            <a:extLst>
              <a:ext uri="{FF2B5EF4-FFF2-40B4-BE49-F238E27FC236}">
                <a16:creationId xmlns:a16="http://schemas.microsoft.com/office/drawing/2014/main" id="{2BA1FF7F-7D9F-C14C-930D-E163C3B29AB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3552" y="6122171"/>
            <a:ext cx="1359088" cy="313111"/>
          </a:xfrm>
          <a:prstGeom prst="rect">
            <a:avLst/>
          </a:prstGeom>
        </p:spPr>
      </p:pic>
      <p:sp>
        <p:nvSpPr>
          <p:cNvPr id="15" name="addin_colorbox" hidden="1">
            <a:extLst>
              <a:ext uri="{FF2B5EF4-FFF2-40B4-BE49-F238E27FC236}">
                <a16:creationId xmlns:a16="http://schemas.microsoft.com/office/drawing/2014/main" id="{0E082674-A2A0-0EF2-562D-1BE13A3F50A5}"/>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t>addin_colorbox</a:t>
            </a:r>
            <a:endParaRPr lang="nb-NO" sz="800" dirty="0"/>
          </a:p>
        </p:txBody>
      </p:sp>
    </p:spTree>
    <p:extLst>
      <p:ext uri="{BB962C8B-B14F-4D97-AF65-F5344CB8AC3E}">
        <p14:creationId xmlns:p14="http://schemas.microsoft.com/office/powerpoint/2010/main" val="359484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rgbClr val="CDB9FC"/>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DE27AD76-B2D3-E34C-2884-B0C680BE2F34}"/>
              </a:ext>
            </a:extLst>
          </p:cNvPr>
          <p:cNvSpPr>
            <a:spLocks noGrp="1"/>
          </p:cNvSpPr>
          <p:nvPr>
            <p:ph type="body" sz="quarter" idx="16" hasCustomPrompt="1"/>
          </p:nvPr>
        </p:nvSpPr>
        <p:spPr>
          <a:xfrm>
            <a:off x="4069958" y="-1"/>
            <a:ext cx="8122042" cy="3842254"/>
          </a:xfrm>
          <a:custGeom>
            <a:avLst/>
            <a:gdLst>
              <a:gd name="connsiteX0" fmla="*/ 0 w 8122042"/>
              <a:gd name="connsiteY0" fmla="*/ 0 h 3842254"/>
              <a:gd name="connsiteX1" fmla="*/ 8122042 w 8122042"/>
              <a:gd name="connsiteY1" fmla="*/ 0 h 3842254"/>
              <a:gd name="connsiteX2" fmla="*/ 8122042 w 8122042"/>
              <a:gd name="connsiteY2" fmla="*/ 3842254 h 3842254"/>
              <a:gd name="connsiteX3" fmla="*/ 7669484 w 8122042"/>
              <a:gd name="connsiteY3" fmla="*/ 2937195 h 3842254"/>
              <a:gd name="connsiteX4" fmla="*/ 6956210 w 8122042"/>
              <a:gd name="connsiteY4" fmla="*/ 2318578 h 384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042" h="3842254">
                <a:moveTo>
                  <a:pt x="0" y="0"/>
                </a:moveTo>
                <a:lnTo>
                  <a:pt x="8122042" y="0"/>
                </a:lnTo>
                <a:lnTo>
                  <a:pt x="8122042" y="3842254"/>
                </a:lnTo>
                <a:lnTo>
                  <a:pt x="7669484" y="2937195"/>
                </a:lnTo>
                <a:cubicBezTo>
                  <a:pt x="7523172" y="2644523"/>
                  <a:pt x="7266618" y="2422020"/>
                  <a:pt x="6956210" y="2318578"/>
                </a:cubicBezTo>
                <a:close/>
              </a:path>
            </a:pathLst>
          </a:custGeom>
          <a:solidFill>
            <a:srgbClr val="DAD9FF"/>
          </a:solidFill>
        </p:spPr>
        <p:txBody>
          <a:bodyPr wrap="square">
            <a:noAutofit/>
          </a:bodyPr>
          <a:lstStyle>
            <a:lvl1pPr>
              <a:defRPr sz="100">
                <a:solidFill>
                  <a:srgbClr val="02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7" name="Plassholder for tekst 16">
            <a:extLst>
              <a:ext uri="{FF2B5EF4-FFF2-40B4-BE49-F238E27FC236}">
                <a16:creationId xmlns:a16="http://schemas.microsoft.com/office/drawing/2014/main" id="{31292480-A634-37FF-DDC3-8729D3CFF5D9}"/>
              </a:ext>
            </a:extLst>
          </p:cNvPr>
          <p:cNvSpPr>
            <a:spLocks noGrp="1"/>
          </p:cNvSpPr>
          <p:nvPr>
            <p:ph type="body" sz="quarter" idx="15" hasCustomPrompt="1"/>
          </p:nvPr>
        </p:nvSpPr>
        <p:spPr>
          <a:xfrm>
            <a:off x="5" y="1"/>
            <a:ext cx="3334269" cy="6858001"/>
          </a:xfrm>
          <a:custGeom>
            <a:avLst/>
            <a:gdLst>
              <a:gd name="connsiteX0" fmla="*/ 0 w 3334269"/>
              <a:gd name="connsiteY0" fmla="*/ 0 h 6858001"/>
              <a:gd name="connsiteX1" fmla="*/ 3200966 w 3334269"/>
              <a:gd name="connsiteY1" fmla="*/ 0 h 6858001"/>
              <a:gd name="connsiteX2" fmla="*/ 1649766 w 3334269"/>
              <a:gd name="connsiteY2" fmla="*/ 1551052 h 6858001"/>
              <a:gd name="connsiteX3" fmla="*/ 1131893 w 3334269"/>
              <a:gd name="connsiteY3" fmla="*/ 2801241 h 6858001"/>
              <a:gd name="connsiteX4" fmla="*/ 1131893 w 3334269"/>
              <a:gd name="connsiteY4" fmla="*/ 4664204 h 6858001"/>
              <a:gd name="connsiteX5" fmla="*/ 2109279 w 3334269"/>
              <a:gd name="connsiteY5" fmla="*/ 6245543 h 6858001"/>
              <a:gd name="connsiteX6" fmla="*/ 3334269 w 3334269"/>
              <a:gd name="connsiteY6" fmla="*/ 6858001 h 6858001"/>
              <a:gd name="connsiteX7" fmla="*/ 0 w 333426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4269" h="6858001">
                <a:moveTo>
                  <a:pt x="0" y="0"/>
                </a:moveTo>
                <a:lnTo>
                  <a:pt x="3200966" y="0"/>
                </a:lnTo>
                <a:lnTo>
                  <a:pt x="1649766" y="1551052"/>
                </a:lnTo>
                <a:cubicBezTo>
                  <a:pt x="1318149" y="1882649"/>
                  <a:pt x="1131893" y="2332356"/>
                  <a:pt x="1131893" y="2801241"/>
                </a:cubicBezTo>
                <a:lnTo>
                  <a:pt x="1131893" y="4664204"/>
                </a:lnTo>
                <a:cubicBezTo>
                  <a:pt x="1131893" y="5333874"/>
                  <a:pt x="1510248" y="5946078"/>
                  <a:pt x="2109279" y="6245543"/>
                </a:cubicBezTo>
                <a:lnTo>
                  <a:pt x="3334269" y="6858001"/>
                </a:lnTo>
                <a:lnTo>
                  <a:pt x="0" y="6858001"/>
                </a:lnTo>
                <a:close/>
              </a:path>
            </a:pathLst>
          </a:custGeom>
          <a:solidFill>
            <a:srgbClr val="9595F9"/>
          </a:solidFill>
        </p:spPr>
        <p:txBody>
          <a:bodyPr wrap="square">
            <a:noAutofit/>
          </a:bodyPr>
          <a:lstStyle>
            <a:lvl1pPr>
              <a:defRPr sz="100">
                <a:solidFill>
                  <a:srgbClr val="01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6" name="Plassholder for dato 3">
            <a:extLst>
              <a:ext uri="{FF2B5EF4-FFF2-40B4-BE49-F238E27FC236}">
                <a16:creationId xmlns:a16="http://schemas.microsoft.com/office/drawing/2014/main" id="{61C055CC-1062-21AA-0000-A47E7BF9473C}"/>
              </a:ext>
            </a:extLst>
          </p:cNvPr>
          <p:cNvSpPr>
            <a:spLocks noGrp="1"/>
          </p:cNvSpPr>
          <p:nvPr>
            <p:ph type="dt" sz="half" idx="10"/>
          </p:nvPr>
        </p:nvSpPr>
        <p:spPr>
          <a:xfrm>
            <a:off x="0" y="-105292"/>
            <a:ext cx="2743200" cy="15389"/>
          </a:xfrm>
        </p:spPr>
        <p:txBody>
          <a:bodyPr lIns="0" tIns="0" rIns="0" bIns="0"/>
          <a:lstStyle/>
          <a:p>
            <a:fld id="{CCCBBCB8-F208-40D9-A14B-68035D25EAB9}" type="datetime1">
              <a:rPr lang="nb-NO" smtClean="0"/>
              <a:t>18.12.2023</a:t>
            </a:fld>
            <a:endParaRPr lang="nb-NO"/>
          </a:p>
        </p:txBody>
      </p:sp>
      <p:sp>
        <p:nvSpPr>
          <p:cNvPr id="7" name="Plassholder for bunntekst 4">
            <a:extLst>
              <a:ext uri="{FF2B5EF4-FFF2-40B4-BE49-F238E27FC236}">
                <a16:creationId xmlns:a16="http://schemas.microsoft.com/office/drawing/2014/main" id="{F469EB39-5408-32B4-5B46-2FC297D4F59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8" name="Plassholder for lysbildenummer 5">
            <a:extLst>
              <a:ext uri="{FF2B5EF4-FFF2-40B4-BE49-F238E27FC236}">
                <a16:creationId xmlns:a16="http://schemas.microsoft.com/office/drawing/2014/main" id="{68D3FCBF-2ABD-4D58-3149-3099314C163F}"/>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sp>
        <p:nvSpPr>
          <p:cNvPr id="2" name="Plassholder for tekst 8">
            <a:extLst>
              <a:ext uri="{FF2B5EF4-FFF2-40B4-BE49-F238E27FC236}">
                <a16:creationId xmlns:a16="http://schemas.microsoft.com/office/drawing/2014/main" id="{A529141C-5DEB-CE3D-CBDF-64DB3EA15954}"/>
              </a:ext>
            </a:extLst>
          </p:cNvPr>
          <p:cNvSpPr>
            <a:spLocks noGrp="1"/>
          </p:cNvSpPr>
          <p:nvPr>
            <p:ph type="body" idx="13"/>
          </p:nvPr>
        </p:nvSpPr>
        <p:spPr>
          <a:xfrm>
            <a:off x="2094740" y="2031266"/>
            <a:ext cx="8002521" cy="2216419"/>
          </a:xfrm>
        </p:spPr>
        <p:txBody>
          <a:bodyPr lIns="0" tIns="0" rIns="0" bIns="0" anchor="ctr">
            <a:noAutofit/>
          </a:bodyPr>
          <a:lstStyle>
            <a:lvl1pPr marL="0" indent="0" algn="ctr">
              <a:lnSpc>
                <a:spcPts val="4500"/>
              </a:lnSpc>
              <a:spcBef>
                <a:spcPts val="0"/>
              </a:spcBef>
              <a:buNone/>
              <a:defRPr sz="4000" i="0">
                <a:solidFill>
                  <a:schemeClr val="dk2"/>
                </a:solidFill>
                <a:latin typeface="ITC Clearface Pro" panose="02070503050705020404" pitchFamily="18" charset="0"/>
              </a:defRPr>
            </a:lvl1pPr>
          </a:lstStyle>
          <a:p>
            <a:pPr lvl="0"/>
            <a:r>
              <a:rPr lang="nb-NO"/>
              <a:t>Klikk for å redigere tekststiler i malen</a:t>
            </a:r>
          </a:p>
        </p:txBody>
      </p:sp>
      <p:sp>
        <p:nvSpPr>
          <p:cNvPr id="3" name="addin_logo" hidden="1">
            <a:extLst>
              <a:ext uri="{FF2B5EF4-FFF2-40B4-BE49-F238E27FC236}">
                <a16:creationId xmlns:a16="http://schemas.microsoft.com/office/drawing/2014/main" id="{6DB1F120-53B0-BED5-B2F8-C7896CA9F8AC}"/>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4" name="addin_colorlist" hidden="1">
            <a:extLst>
              <a:ext uri="{FF2B5EF4-FFF2-40B4-BE49-F238E27FC236}">
                <a16:creationId xmlns:a16="http://schemas.microsoft.com/office/drawing/2014/main" id="{A17A7EF8-05C1-07EE-276C-E211FDB62EE5}"/>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hvileside1,hvileside2,hvileside3</a:t>
            </a:r>
            <a:endParaRPr lang="nb-NO" sz="800" dirty="0"/>
          </a:p>
        </p:txBody>
      </p:sp>
      <p:sp>
        <p:nvSpPr>
          <p:cNvPr id="5" name="addin_background" hidden="1">
            <a:extLst>
              <a:ext uri="{FF2B5EF4-FFF2-40B4-BE49-F238E27FC236}">
                <a16:creationId xmlns:a16="http://schemas.microsoft.com/office/drawing/2014/main" id="{A802B92C-C4E5-DA0C-C409-9A0066E81C8F}"/>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9" name="addin_text" hidden="1">
            <a:extLst>
              <a:ext uri="{FF2B5EF4-FFF2-40B4-BE49-F238E27FC236}">
                <a16:creationId xmlns:a16="http://schemas.microsoft.com/office/drawing/2014/main" id="{7BF20C95-D4E8-9F43-B45E-604CB7DE4519}"/>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10" name="addin_colorbox" hidden="1">
            <a:extLst>
              <a:ext uri="{FF2B5EF4-FFF2-40B4-BE49-F238E27FC236}">
                <a16:creationId xmlns:a16="http://schemas.microsoft.com/office/drawing/2014/main" id="{2D405392-A61B-1C80-F80A-35BF0D219A40}"/>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t>addin_colorbox</a:t>
            </a:r>
            <a:endParaRPr lang="nb-NO" sz="800" dirty="0"/>
          </a:p>
        </p:txBody>
      </p:sp>
      <p:pic>
        <p:nvPicPr>
          <p:cNvPr id="20" name="logo">
            <a:extLst>
              <a:ext uri="{FF2B5EF4-FFF2-40B4-BE49-F238E27FC236}">
                <a16:creationId xmlns:a16="http://schemas.microsoft.com/office/drawing/2014/main" id="{4EBF8D78-7C06-138B-5B1A-63E572EAB4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21" name="Plassholder for tekst 16">
            <a:extLst>
              <a:ext uri="{FF2B5EF4-FFF2-40B4-BE49-F238E27FC236}">
                <a16:creationId xmlns:a16="http://schemas.microsoft.com/office/drawing/2014/main" id="{A0D2D76C-73A0-3AB7-0636-09D67CFF964C}"/>
              </a:ext>
            </a:extLst>
          </p:cNvPr>
          <p:cNvSpPr>
            <a:spLocks noGrp="1"/>
          </p:cNvSpPr>
          <p:nvPr>
            <p:ph type="body" sz="quarter" idx="17" hasCustomPrompt="1"/>
          </p:nvPr>
        </p:nvSpPr>
        <p:spPr>
          <a:xfrm>
            <a:off x="10263552" y="6122171"/>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43098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e og smal tekstboks">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5AE74E99-C004-4871-9E43-DAE4108FF3F5}"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7" name="Plassholder for tekst 6">
            <a:extLst>
              <a:ext uri="{FF2B5EF4-FFF2-40B4-BE49-F238E27FC236}">
                <a16:creationId xmlns:a16="http://schemas.microsoft.com/office/drawing/2014/main" id="{07F3A8E1-4C93-4453-A1F4-C8FE9AB02EA0}"/>
              </a:ext>
            </a:extLst>
          </p:cNvPr>
          <p:cNvSpPr>
            <a:spLocks noGrp="1"/>
          </p:cNvSpPr>
          <p:nvPr>
            <p:ph type="body" sz="quarter" idx="14"/>
          </p:nvPr>
        </p:nvSpPr>
        <p:spPr>
          <a:xfrm>
            <a:off x="1143217" y="3296069"/>
            <a:ext cx="4039374" cy="2419647"/>
          </a:xfrm>
          <a:prstGeom prst="rect">
            <a:avLst/>
          </a:prstGeom>
          <a:solidFill>
            <a:srgbClr val="DAD9FF"/>
          </a:solidFill>
        </p:spPr>
        <p:txBody>
          <a:bodyPr lIns="633600" tIns="824400" rIns="633600" bIns="824400" anchor="ctr"/>
          <a:lstStyle>
            <a:lvl1pPr marL="0" indent="0" algn="ctr">
              <a:lnSpc>
                <a:spcPts val="2600"/>
              </a:lnSpc>
              <a:spcBef>
                <a:spcPts val="0"/>
              </a:spcBef>
              <a:buNone/>
              <a:defRPr sz="2100">
                <a:solidFill>
                  <a:srgbClr val="7800F0"/>
                </a:solidFill>
                <a:latin typeface="Maison Neue Bold" panose="02000000000000000000" pitchFamily="50" charset="0"/>
              </a:defRPr>
            </a:lvl1pPr>
            <a:lvl2pPr marL="228578" indent="0">
              <a:buNone/>
              <a:defRPr>
                <a:latin typeface="Maison Neue Bold" panose="02000000000000000000" pitchFamily="50" charset="0"/>
              </a:defRPr>
            </a:lvl2pPr>
            <a:lvl3pPr marL="457154" indent="0">
              <a:buNone/>
              <a:defRPr>
                <a:latin typeface="Maison Neue Bold" panose="02000000000000000000" pitchFamily="50" charset="0"/>
              </a:defRPr>
            </a:lvl3pPr>
            <a:lvl4pPr marL="685732" indent="0">
              <a:buNone/>
              <a:defRPr>
                <a:latin typeface="Maison Neue Bold" panose="02000000000000000000" pitchFamily="50" charset="0"/>
              </a:defRPr>
            </a:lvl4pPr>
            <a:lvl5pPr marL="914309" indent="0">
              <a:buNone/>
              <a:defRPr>
                <a:latin typeface="Maison Neue Bold" panose="02000000000000000000" pitchFamily="50" charset="0"/>
              </a:defRPr>
            </a:lvl5pPr>
          </a:lstStyle>
          <a:p>
            <a:pPr lvl="0"/>
            <a:r>
              <a:rPr lang="nb-NO"/>
              <a:t>Klikk for å redigere tekststiler i malen</a:t>
            </a:r>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Tree>
    <p:extLst>
      <p:ext uri="{BB962C8B-B14F-4D97-AF65-F5344CB8AC3E}">
        <p14:creationId xmlns:p14="http://schemas.microsoft.com/office/powerpoint/2010/main" val="84510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e og bred tekstboks">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4B70AFB9-1A25-45DA-86CD-64B9454CE04D}"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7" name="Plassholder for tekst 6">
            <a:extLst>
              <a:ext uri="{FF2B5EF4-FFF2-40B4-BE49-F238E27FC236}">
                <a16:creationId xmlns:a16="http://schemas.microsoft.com/office/drawing/2014/main" id="{07F3A8E1-4C93-4453-A1F4-C8FE9AB02EA0}"/>
              </a:ext>
            </a:extLst>
          </p:cNvPr>
          <p:cNvSpPr>
            <a:spLocks noGrp="1"/>
          </p:cNvSpPr>
          <p:nvPr>
            <p:ph type="body" sz="quarter" idx="14"/>
          </p:nvPr>
        </p:nvSpPr>
        <p:spPr>
          <a:xfrm>
            <a:off x="1143217" y="3639011"/>
            <a:ext cx="6668774" cy="2076704"/>
          </a:xfrm>
          <a:prstGeom prst="rect">
            <a:avLst/>
          </a:prstGeom>
          <a:solidFill>
            <a:srgbClr val="7800F0"/>
          </a:solidFill>
        </p:spPr>
        <p:txBody>
          <a:bodyPr lIns="633600" tIns="824400" rIns="633600" bIns="824400" anchor="ctr"/>
          <a:lstStyle>
            <a:lvl1pPr marL="0" indent="0" algn="l">
              <a:lnSpc>
                <a:spcPts val="2600"/>
              </a:lnSpc>
              <a:spcBef>
                <a:spcPts val="0"/>
              </a:spcBef>
              <a:buNone/>
              <a:defRPr sz="2100">
                <a:solidFill>
                  <a:schemeClr val="accent6"/>
                </a:solidFill>
                <a:latin typeface="Maison Neue Bold" panose="02000000000000000000" pitchFamily="50" charset="0"/>
              </a:defRPr>
            </a:lvl1pPr>
            <a:lvl2pPr marL="228578" indent="0">
              <a:buNone/>
              <a:defRPr>
                <a:latin typeface="Maison Neue Bold" panose="02000000000000000000" pitchFamily="50" charset="0"/>
              </a:defRPr>
            </a:lvl2pPr>
            <a:lvl3pPr marL="457154" indent="0">
              <a:buNone/>
              <a:defRPr>
                <a:latin typeface="Maison Neue Bold" panose="02000000000000000000" pitchFamily="50" charset="0"/>
              </a:defRPr>
            </a:lvl3pPr>
            <a:lvl4pPr marL="685732" indent="0">
              <a:buNone/>
              <a:defRPr>
                <a:latin typeface="Maison Neue Bold" panose="02000000000000000000" pitchFamily="50" charset="0"/>
              </a:defRPr>
            </a:lvl4pPr>
            <a:lvl5pPr marL="914309" indent="0">
              <a:buNone/>
              <a:defRPr>
                <a:latin typeface="Maison Neue Bold" panose="02000000000000000000" pitchFamily="50" charset="0"/>
              </a:defRPr>
            </a:lvl5pPr>
          </a:lstStyle>
          <a:p>
            <a:pPr lvl="0"/>
            <a:r>
              <a:rPr lang="nb-NO"/>
              <a:t>Klikk for å redigere tekststiler i malen</a:t>
            </a:r>
          </a:p>
        </p:txBody>
      </p:sp>
      <p:sp>
        <p:nvSpPr>
          <p:cNvPr id="11" name="Plassholder for tekst 9">
            <a:extLst>
              <a:ext uri="{FF2B5EF4-FFF2-40B4-BE49-F238E27FC236}">
                <a16:creationId xmlns:a16="http://schemas.microsoft.com/office/drawing/2014/main" id="{C5368E66-7407-9D58-62AA-58AE93B2C50D}"/>
              </a:ext>
            </a:extLst>
          </p:cNvPr>
          <p:cNvSpPr>
            <a:spLocks noGrp="1"/>
          </p:cNvSpPr>
          <p:nvPr>
            <p:ph type="body" sz="quarter" idx="15" hasCustomPrompt="1"/>
          </p:nvPr>
        </p:nvSpPr>
        <p:spPr>
          <a:xfrm>
            <a:off x="10263552" y="6122171"/>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4111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e + former">
    <p:spTree>
      <p:nvGrpSpPr>
        <p:cNvPr id="1" name=""/>
        <p:cNvGrpSpPr/>
        <p:nvPr/>
      </p:nvGrpSpPr>
      <p:grpSpPr>
        <a:xfrm>
          <a:off x="0" y="0"/>
          <a:ext cx="0" cy="0"/>
          <a:chOff x="0" y="0"/>
          <a:chExt cx="0" cy="0"/>
        </a:xfrm>
      </p:grpSpPr>
      <p:pic>
        <p:nvPicPr>
          <p:cNvPr id="14" name="Grafikk 13">
            <a:extLst>
              <a:ext uri="{FF2B5EF4-FFF2-40B4-BE49-F238E27FC236}">
                <a16:creationId xmlns:a16="http://schemas.microsoft.com/office/drawing/2014/main" id="{820325F4-F0C8-63B6-F041-BBC290794B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581563"/>
            <a:ext cx="12192194" cy="3276439"/>
          </a:xfrm>
          <a:prstGeom prst="rect">
            <a:avLst/>
          </a:prstGeom>
        </p:spPr>
      </p:pic>
      <p:sp>
        <p:nvSpPr>
          <p:cNvPr id="19" name="Plassholder for bilde 18">
            <a:extLst>
              <a:ext uri="{FF2B5EF4-FFF2-40B4-BE49-F238E27FC236}">
                <a16:creationId xmlns:a16="http://schemas.microsoft.com/office/drawing/2014/main" id="{32CE2C37-EC33-8F5C-5B10-929EA6016E45}"/>
              </a:ext>
            </a:extLst>
          </p:cNvPr>
          <p:cNvSpPr>
            <a:spLocks noGrp="1"/>
          </p:cNvSpPr>
          <p:nvPr>
            <p:ph type="pic" sz="quarter" idx="13"/>
          </p:nvPr>
        </p:nvSpPr>
        <p:spPr>
          <a:xfrm>
            <a:off x="2" y="1"/>
            <a:ext cx="12191999" cy="6858000"/>
          </a:xfrm>
          <a:custGeom>
            <a:avLst/>
            <a:gdLst>
              <a:gd name="connsiteX0" fmla="*/ 0 w 24382411"/>
              <a:gd name="connsiteY0" fmla="*/ 13715998 h 13715999"/>
              <a:gd name="connsiteX1" fmla="*/ 12346585 w 24382411"/>
              <a:gd name="connsiteY1" fmla="*/ 13715998 h 13715999"/>
              <a:gd name="connsiteX2" fmla="*/ 24382411 w 24382411"/>
              <a:gd name="connsiteY2" fmla="*/ 13715998 h 13715999"/>
              <a:gd name="connsiteX3" fmla="*/ 24382411 w 24382411"/>
              <a:gd name="connsiteY3" fmla="*/ 13715999 h 13715999"/>
              <a:gd name="connsiteX4" fmla="*/ 0 w 24382411"/>
              <a:gd name="connsiteY4" fmla="*/ 13715999 h 13715999"/>
              <a:gd name="connsiteX5" fmla="*/ 0 w 24382411"/>
              <a:gd name="connsiteY5" fmla="*/ 0 h 13715999"/>
              <a:gd name="connsiteX6" fmla="*/ 24382411 w 24382411"/>
              <a:gd name="connsiteY6" fmla="*/ 0 h 13715999"/>
              <a:gd name="connsiteX7" fmla="*/ 24382411 w 24382411"/>
              <a:gd name="connsiteY7" fmla="*/ 11288132 h 13715999"/>
              <a:gd name="connsiteX8" fmla="*/ 11845976 w 24382411"/>
              <a:gd name="connsiteY8" fmla="*/ 11288132 h 13715999"/>
              <a:gd name="connsiteX9" fmla="*/ 11132653 w 24382411"/>
              <a:gd name="connsiteY9" fmla="*/ 11288132 h 13715999"/>
              <a:gd name="connsiteX10" fmla="*/ 11127699 w 24382411"/>
              <a:gd name="connsiteY10" fmla="*/ 11278227 h 13715999"/>
              <a:gd name="connsiteX11" fmla="*/ 10367515 w 24382411"/>
              <a:gd name="connsiteY11" fmla="*/ 10618876 h 13715999"/>
              <a:gd name="connsiteX12" fmla="*/ 4191 w 24382411"/>
              <a:gd name="connsiteY12" fmla="*/ 7164392 h 13715999"/>
              <a:gd name="connsiteX13" fmla="*/ 0 w 24382411"/>
              <a:gd name="connsiteY13" fmla="*/ 7163122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82411" h="13715999">
                <a:moveTo>
                  <a:pt x="0" y="13715998"/>
                </a:moveTo>
                <a:lnTo>
                  <a:pt x="12346585" y="13715998"/>
                </a:lnTo>
                <a:lnTo>
                  <a:pt x="24382411" y="13715998"/>
                </a:lnTo>
                <a:lnTo>
                  <a:pt x="24382411" y="13715999"/>
                </a:lnTo>
                <a:lnTo>
                  <a:pt x="0" y="13715999"/>
                </a:lnTo>
                <a:close/>
                <a:moveTo>
                  <a:pt x="0" y="0"/>
                </a:moveTo>
                <a:lnTo>
                  <a:pt x="24382411" y="0"/>
                </a:lnTo>
                <a:lnTo>
                  <a:pt x="24382411" y="11288132"/>
                </a:lnTo>
                <a:lnTo>
                  <a:pt x="11845976" y="11288132"/>
                </a:lnTo>
                <a:lnTo>
                  <a:pt x="11132653" y="11288132"/>
                </a:lnTo>
                <a:lnTo>
                  <a:pt x="11127699" y="11278227"/>
                </a:lnTo>
                <a:cubicBezTo>
                  <a:pt x="10971752" y="10966331"/>
                  <a:pt x="10698333" y="10729106"/>
                  <a:pt x="10367515" y="10618876"/>
                </a:cubicBezTo>
                <a:lnTo>
                  <a:pt x="4191" y="7164392"/>
                </a:lnTo>
                <a:cubicBezTo>
                  <a:pt x="2794" y="7164011"/>
                  <a:pt x="1397" y="7163630"/>
                  <a:pt x="0" y="7163122"/>
                </a:cubicBez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923143DE-A3BB-4DD1-B6B7-097652087C29}"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pic>
        <p:nvPicPr>
          <p:cNvPr id="22" name="Grafikk 21">
            <a:extLst>
              <a:ext uri="{FF2B5EF4-FFF2-40B4-BE49-F238E27FC236}">
                <a16:creationId xmlns:a16="http://schemas.microsoft.com/office/drawing/2014/main" id="{7898C564-0594-AEF8-A1FE-2AEC347BE9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3552" y="6122171"/>
            <a:ext cx="1359088" cy="313111"/>
          </a:xfrm>
          <a:prstGeom prst="rect">
            <a:avLst/>
          </a:prstGeom>
        </p:spPr>
      </p:pic>
    </p:spTree>
    <p:extLst>
      <p:ext uri="{BB962C8B-B14F-4D97-AF65-F5344CB8AC3E}">
        <p14:creationId xmlns:p14="http://schemas.microsoft.com/office/powerpoint/2010/main" val="340948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former #2">
    <p:bg>
      <p:bgPr>
        <a:solidFill>
          <a:srgbClr val="7800F0"/>
        </a:solidFill>
        <a:effectLst/>
      </p:bgPr>
    </p:bg>
    <p:spTree>
      <p:nvGrpSpPr>
        <p:cNvPr id="1" name=""/>
        <p:cNvGrpSpPr/>
        <p:nvPr/>
      </p:nvGrpSpPr>
      <p:grpSpPr>
        <a:xfrm>
          <a:off x="0" y="0"/>
          <a:ext cx="0" cy="0"/>
          <a:chOff x="0" y="0"/>
          <a:chExt cx="0" cy="0"/>
        </a:xfrm>
      </p:grpSpPr>
      <p:sp>
        <p:nvSpPr>
          <p:cNvPr id="18" name="Plassholder for bilde 17">
            <a:extLst>
              <a:ext uri="{FF2B5EF4-FFF2-40B4-BE49-F238E27FC236}">
                <a16:creationId xmlns:a16="http://schemas.microsoft.com/office/drawing/2014/main" id="{F9C6AD29-E181-34D8-0C7D-4A4951C57F7C}"/>
              </a:ext>
            </a:extLst>
          </p:cNvPr>
          <p:cNvSpPr>
            <a:spLocks noGrp="1"/>
          </p:cNvSpPr>
          <p:nvPr>
            <p:ph type="pic" sz="quarter" idx="13"/>
          </p:nvPr>
        </p:nvSpPr>
        <p:spPr>
          <a:xfrm>
            <a:off x="3231017" y="431407"/>
            <a:ext cx="8960983" cy="6426277"/>
          </a:xfrm>
          <a:custGeom>
            <a:avLst/>
            <a:gdLst>
              <a:gd name="connsiteX0" fmla="*/ 12845821 w 17920799"/>
              <a:gd name="connsiteY0" fmla="*/ 0 h 12852554"/>
              <a:gd name="connsiteX1" fmla="*/ 14509877 w 17920799"/>
              <a:gd name="connsiteY1" fmla="*/ 425984 h 12852554"/>
              <a:gd name="connsiteX2" fmla="*/ 17446171 w 17920799"/>
              <a:gd name="connsiteY2" fmla="*/ 2034538 h 12852554"/>
              <a:gd name="connsiteX3" fmla="*/ 17691201 w 17920799"/>
              <a:gd name="connsiteY3" fmla="*/ 2185598 h 12852554"/>
              <a:gd name="connsiteX4" fmla="*/ 17920799 w 17920799"/>
              <a:gd name="connsiteY4" fmla="*/ 2354951 h 12852554"/>
              <a:gd name="connsiteX5" fmla="*/ 17920799 w 17920799"/>
              <a:gd name="connsiteY5" fmla="*/ 12852554 h 12852554"/>
              <a:gd name="connsiteX6" fmla="*/ 1813924 w 17920799"/>
              <a:gd name="connsiteY6" fmla="*/ 12852554 h 12852554"/>
              <a:gd name="connsiteX7" fmla="*/ 0 w 17920799"/>
              <a:gd name="connsiteY7" fmla="*/ 7026579 h 12852554"/>
              <a:gd name="connsiteX8" fmla="*/ 11084603 w 17920799"/>
              <a:gd name="connsiteY8" fmla="*/ 481233 h 12852554"/>
              <a:gd name="connsiteX9" fmla="*/ 11084477 w 17920799"/>
              <a:gd name="connsiteY9" fmla="*/ 481233 h 12852554"/>
              <a:gd name="connsiteX10" fmla="*/ 12845821 w 17920799"/>
              <a:gd name="connsiteY10" fmla="*/ 0 h 128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0799" h="12852554">
                <a:moveTo>
                  <a:pt x="12845821" y="0"/>
                </a:moveTo>
                <a:cubicBezTo>
                  <a:pt x="13418119" y="0"/>
                  <a:pt x="13991051" y="141741"/>
                  <a:pt x="14509877" y="425984"/>
                </a:cubicBezTo>
                <a:lnTo>
                  <a:pt x="17446171" y="2034538"/>
                </a:lnTo>
                <a:cubicBezTo>
                  <a:pt x="17530885" y="2080960"/>
                  <a:pt x="17612297" y="2131731"/>
                  <a:pt x="17691201" y="2185598"/>
                </a:cubicBezTo>
                <a:lnTo>
                  <a:pt x="17920799" y="2354951"/>
                </a:lnTo>
                <a:lnTo>
                  <a:pt x="17920799" y="12852554"/>
                </a:lnTo>
                <a:lnTo>
                  <a:pt x="1813924" y="12852554"/>
                </a:lnTo>
                <a:lnTo>
                  <a:pt x="0" y="7026579"/>
                </a:lnTo>
                <a:lnTo>
                  <a:pt x="11084603" y="481233"/>
                </a:lnTo>
                <a:lnTo>
                  <a:pt x="11084477" y="481233"/>
                </a:lnTo>
                <a:cubicBezTo>
                  <a:pt x="11627181" y="160665"/>
                  <a:pt x="12236183" y="0"/>
                  <a:pt x="12845821" y="0"/>
                </a:cubicBez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defRPr>
            </a:lvl1pPr>
          </a:lstStyle>
          <a:p>
            <a:r>
              <a:rPr lang="nb-NO"/>
              <a:t>Klikk på ikonet for å legge til et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0F88B83B-B306-45D5-8BB8-7AA5B0D6EC85}"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pic>
        <p:nvPicPr>
          <p:cNvPr id="21" name="Grafikk 20">
            <a:extLst>
              <a:ext uri="{FF2B5EF4-FFF2-40B4-BE49-F238E27FC236}">
                <a16:creationId xmlns:a16="http://schemas.microsoft.com/office/drawing/2014/main" id="{E7EA6E6B-7AF6-C37D-4999-7F52684C63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9" y="572473"/>
            <a:ext cx="1359088" cy="313111"/>
          </a:xfrm>
          <a:prstGeom prst="rect">
            <a:avLst/>
          </a:prstGeom>
        </p:spPr>
      </p:pic>
      <p:pic>
        <p:nvPicPr>
          <p:cNvPr id="8" name="Grafikk 7">
            <a:extLst>
              <a:ext uri="{FF2B5EF4-FFF2-40B4-BE49-F238E27FC236}">
                <a16:creationId xmlns:a16="http://schemas.microsoft.com/office/drawing/2014/main" id="{51EB1057-E62C-426F-CDEF-30BDC17AE83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1393292"/>
            <a:ext cx="4138469" cy="5464709"/>
          </a:xfrm>
          <a:prstGeom prst="rect">
            <a:avLst/>
          </a:prstGeom>
        </p:spPr>
      </p:pic>
    </p:spTree>
    <p:extLst>
      <p:ext uri="{BB962C8B-B14F-4D97-AF65-F5344CB8AC3E}">
        <p14:creationId xmlns:p14="http://schemas.microsoft.com/office/powerpoint/2010/main" val="54754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former #3">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148D269E-DCAC-FB24-955D-3F25BB3DC387}"/>
              </a:ext>
            </a:extLst>
          </p:cNvPr>
          <p:cNvSpPr>
            <a:spLocks noGrp="1"/>
          </p:cNvSpPr>
          <p:nvPr>
            <p:ph type="pic" sz="quarter" idx="13"/>
          </p:nvPr>
        </p:nvSpPr>
        <p:spPr>
          <a:xfrm>
            <a:off x="2" y="1"/>
            <a:ext cx="12191999" cy="5841288"/>
          </a:xfrm>
          <a:custGeom>
            <a:avLst/>
            <a:gdLst>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1833657 w 24382411"/>
              <a:gd name="connsiteY9" fmla="*/ 12667666 h 13715999"/>
              <a:gd name="connsiteX10" fmla="*/ 10581245 w 24382411"/>
              <a:gd name="connsiteY10" fmla="*/ 13337938 h 13715999"/>
              <a:gd name="connsiteX11" fmla="*/ 10581245 w 24382411"/>
              <a:gd name="connsiteY11" fmla="*/ 13337811 h 13715999"/>
              <a:gd name="connsiteX12" fmla="*/ 10203057 w 24382411"/>
              <a:gd name="connsiteY12" fmla="*/ 13715999 h 13715999"/>
              <a:gd name="connsiteX13" fmla="*/ 10202932 w 24382411"/>
              <a:gd name="connsiteY13" fmla="*/ 13715999 h 13715999"/>
              <a:gd name="connsiteX14" fmla="*/ 10581246 w 24382411"/>
              <a:gd name="connsiteY14" fmla="*/ 13337685 h 13715999"/>
              <a:gd name="connsiteX15" fmla="*/ 11833659 w 24382411"/>
              <a:gd name="connsiteY15" fmla="*/ 12667412 h 13715999"/>
              <a:gd name="connsiteX16" fmla="*/ 16758984 w 24382411"/>
              <a:gd name="connsiteY16" fmla="*/ 11682321 h 13715999"/>
              <a:gd name="connsiteX17" fmla="*/ 0 w 24382411"/>
              <a:gd name="connsiteY17" fmla="*/ 497883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1833657 w 24382411"/>
              <a:gd name="connsiteY9" fmla="*/ 12667666 h 13715999"/>
              <a:gd name="connsiteX10" fmla="*/ 10581245 w 24382411"/>
              <a:gd name="connsiteY10" fmla="*/ 13337938 h 13715999"/>
              <a:gd name="connsiteX11" fmla="*/ 10581245 w 24382411"/>
              <a:gd name="connsiteY11" fmla="*/ 13337811 h 13715999"/>
              <a:gd name="connsiteX12" fmla="*/ 10203057 w 24382411"/>
              <a:gd name="connsiteY12" fmla="*/ 13715999 h 13715999"/>
              <a:gd name="connsiteX13" fmla="*/ 10202932 w 24382411"/>
              <a:gd name="connsiteY13" fmla="*/ 13715999 h 13715999"/>
              <a:gd name="connsiteX14" fmla="*/ 10581246 w 24382411"/>
              <a:gd name="connsiteY14" fmla="*/ 13337685 h 13715999"/>
              <a:gd name="connsiteX15" fmla="*/ 16758984 w 24382411"/>
              <a:gd name="connsiteY15" fmla="*/ 11682321 h 13715999"/>
              <a:gd name="connsiteX16" fmla="*/ 0 w 24382411"/>
              <a:gd name="connsiteY16" fmla="*/ 4978830 h 13715999"/>
              <a:gd name="connsiteX17" fmla="*/ 0 w 24382411"/>
              <a:gd name="connsiteY17"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0202932 w 24382411"/>
              <a:gd name="connsiteY12" fmla="*/ 13715999 h 13715999"/>
              <a:gd name="connsiteX13" fmla="*/ 10581246 w 24382411"/>
              <a:gd name="connsiteY13" fmla="*/ 13337685 h 13715999"/>
              <a:gd name="connsiteX14" fmla="*/ 16758984 w 24382411"/>
              <a:gd name="connsiteY14" fmla="*/ 11682321 h 13715999"/>
              <a:gd name="connsiteX15" fmla="*/ 0 w 24382411"/>
              <a:gd name="connsiteY15" fmla="*/ 4978830 h 13715999"/>
              <a:gd name="connsiteX16" fmla="*/ 0 w 24382411"/>
              <a:gd name="connsiteY16"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0202932 w 24382411"/>
              <a:gd name="connsiteY12" fmla="*/ 13715999 h 13715999"/>
              <a:gd name="connsiteX13" fmla="*/ 16758984 w 24382411"/>
              <a:gd name="connsiteY13" fmla="*/ 11682321 h 13715999"/>
              <a:gd name="connsiteX14" fmla="*/ 0 w 24382411"/>
              <a:gd name="connsiteY14" fmla="*/ 4978830 h 13715999"/>
              <a:gd name="connsiteX15" fmla="*/ 0 w 24382411"/>
              <a:gd name="connsiteY15"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581245 w 24382411"/>
              <a:gd name="connsiteY10" fmla="*/ 13337811 h 13715999"/>
              <a:gd name="connsiteX11" fmla="*/ 10203057 w 24382411"/>
              <a:gd name="connsiteY11" fmla="*/ 13715999 h 13715999"/>
              <a:gd name="connsiteX12" fmla="*/ 16758984 w 24382411"/>
              <a:gd name="connsiteY12" fmla="*/ 11682321 h 13715999"/>
              <a:gd name="connsiteX13" fmla="*/ 0 w 24382411"/>
              <a:gd name="connsiteY13" fmla="*/ 4978830 h 13715999"/>
              <a:gd name="connsiteX14" fmla="*/ 0 w 24382411"/>
              <a:gd name="connsiteY14"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0203057 w 24382411"/>
              <a:gd name="connsiteY10" fmla="*/ 13715999 h 13715999"/>
              <a:gd name="connsiteX11" fmla="*/ 16758984 w 24382411"/>
              <a:gd name="connsiteY11" fmla="*/ 11682321 h 13715999"/>
              <a:gd name="connsiteX12" fmla="*/ 0 w 24382411"/>
              <a:gd name="connsiteY12" fmla="*/ 4978830 h 13715999"/>
              <a:gd name="connsiteX13" fmla="*/ 0 w 24382411"/>
              <a:gd name="connsiteY13"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0581245 w 24382411"/>
              <a:gd name="connsiteY9" fmla="*/ 13337938 h 13715999"/>
              <a:gd name="connsiteX10" fmla="*/ 16758984 w 24382411"/>
              <a:gd name="connsiteY10" fmla="*/ 11682321 h 13715999"/>
              <a:gd name="connsiteX11" fmla="*/ 0 w 24382411"/>
              <a:gd name="connsiteY11" fmla="*/ 4978830 h 13715999"/>
              <a:gd name="connsiteX12" fmla="*/ 0 w 24382411"/>
              <a:gd name="connsiteY12"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21584873 w 24382411"/>
              <a:gd name="connsiteY7" fmla="*/ 13612880 h 13715999"/>
              <a:gd name="connsiteX8" fmla="*/ 16758983 w 24382411"/>
              <a:gd name="connsiteY8" fmla="*/ 11682575 h 13715999"/>
              <a:gd name="connsiteX9" fmla="*/ 16758984 w 24382411"/>
              <a:gd name="connsiteY9" fmla="*/ 11682321 h 13715999"/>
              <a:gd name="connsiteX10" fmla="*/ 0 w 24382411"/>
              <a:gd name="connsiteY10" fmla="*/ 4978830 h 13715999"/>
              <a:gd name="connsiteX11" fmla="*/ 0 w 24382411"/>
              <a:gd name="connsiteY11"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584873 w 24382411"/>
              <a:gd name="connsiteY4" fmla="*/ 13612752 h 13715999"/>
              <a:gd name="connsiteX5" fmla="*/ 21809749 w 24382411"/>
              <a:gd name="connsiteY5" fmla="*/ 13715999 h 13715999"/>
              <a:gd name="connsiteX6" fmla="*/ 21809471 w 24382411"/>
              <a:gd name="connsiteY6" fmla="*/ 13715999 h 13715999"/>
              <a:gd name="connsiteX7" fmla="*/ 16758983 w 24382411"/>
              <a:gd name="connsiteY7" fmla="*/ 11682575 h 13715999"/>
              <a:gd name="connsiteX8" fmla="*/ 16758984 w 24382411"/>
              <a:gd name="connsiteY8" fmla="*/ 11682321 h 13715999"/>
              <a:gd name="connsiteX9" fmla="*/ 0 w 24382411"/>
              <a:gd name="connsiteY9" fmla="*/ 4978830 h 13715999"/>
              <a:gd name="connsiteX10" fmla="*/ 0 w 24382411"/>
              <a:gd name="connsiteY10"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809749 w 24382411"/>
              <a:gd name="connsiteY4" fmla="*/ 13715999 h 13715999"/>
              <a:gd name="connsiteX5" fmla="*/ 21809471 w 24382411"/>
              <a:gd name="connsiteY5" fmla="*/ 13715999 h 13715999"/>
              <a:gd name="connsiteX6" fmla="*/ 16758983 w 24382411"/>
              <a:gd name="connsiteY6" fmla="*/ 11682575 h 13715999"/>
              <a:gd name="connsiteX7" fmla="*/ 16758984 w 24382411"/>
              <a:gd name="connsiteY7" fmla="*/ 11682321 h 13715999"/>
              <a:gd name="connsiteX8" fmla="*/ 0 w 24382411"/>
              <a:gd name="connsiteY8" fmla="*/ 4978830 h 13715999"/>
              <a:gd name="connsiteX9" fmla="*/ 0 w 24382411"/>
              <a:gd name="connsiteY9" fmla="*/ 0 h 13715999"/>
              <a:gd name="connsiteX0" fmla="*/ 0 w 24382411"/>
              <a:gd name="connsiteY0" fmla="*/ 0 h 13715999"/>
              <a:gd name="connsiteX1" fmla="*/ 24382411 w 24382411"/>
              <a:gd name="connsiteY1" fmla="*/ 0 h 13715999"/>
              <a:gd name="connsiteX2" fmla="*/ 24382411 w 24382411"/>
              <a:gd name="connsiteY2" fmla="*/ 10157711 h 13715999"/>
              <a:gd name="connsiteX3" fmla="*/ 16758983 w 24382411"/>
              <a:gd name="connsiteY3" fmla="*/ 11682447 h 13715999"/>
              <a:gd name="connsiteX4" fmla="*/ 21809749 w 24382411"/>
              <a:gd name="connsiteY4" fmla="*/ 13715999 h 13715999"/>
              <a:gd name="connsiteX5" fmla="*/ 16758983 w 24382411"/>
              <a:gd name="connsiteY5" fmla="*/ 11682575 h 13715999"/>
              <a:gd name="connsiteX6" fmla="*/ 16758984 w 24382411"/>
              <a:gd name="connsiteY6" fmla="*/ 11682321 h 13715999"/>
              <a:gd name="connsiteX7" fmla="*/ 0 w 24382411"/>
              <a:gd name="connsiteY7" fmla="*/ 4978830 h 13715999"/>
              <a:gd name="connsiteX8" fmla="*/ 0 w 24382411"/>
              <a:gd name="connsiteY8" fmla="*/ 0 h 13715999"/>
              <a:gd name="connsiteX0" fmla="*/ 0 w 24382411"/>
              <a:gd name="connsiteY0" fmla="*/ 0 h 11682575"/>
              <a:gd name="connsiteX1" fmla="*/ 24382411 w 24382411"/>
              <a:gd name="connsiteY1" fmla="*/ 0 h 11682575"/>
              <a:gd name="connsiteX2" fmla="*/ 24382411 w 24382411"/>
              <a:gd name="connsiteY2" fmla="*/ 10157711 h 11682575"/>
              <a:gd name="connsiteX3" fmla="*/ 16758983 w 24382411"/>
              <a:gd name="connsiteY3" fmla="*/ 11682447 h 11682575"/>
              <a:gd name="connsiteX4" fmla="*/ 16758983 w 24382411"/>
              <a:gd name="connsiteY4" fmla="*/ 11682575 h 11682575"/>
              <a:gd name="connsiteX5" fmla="*/ 16758984 w 24382411"/>
              <a:gd name="connsiteY5" fmla="*/ 11682321 h 11682575"/>
              <a:gd name="connsiteX6" fmla="*/ 0 w 24382411"/>
              <a:gd name="connsiteY6" fmla="*/ 4978830 h 11682575"/>
              <a:gd name="connsiteX7" fmla="*/ 0 w 24382411"/>
              <a:gd name="connsiteY7" fmla="*/ 0 h 1168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1" h="11682575">
                <a:moveTo>
                  <a:pt x="0" y="0"/>
                </a:moveTo>
                <a:lnTo>
                  <a:pt x="24382411" y="0"/>
                </a:lnTo>
                <a:lnTo>
                  <a:pt x="24382411" y="10157711"/>
                </a:lnTo>
                <a:lnTo>
                  <a:pt x="16758983" y="11682447"/>
                </a:lnTo>
                <a:lnTo>
                  <a:pt x="16758983" y="11682575"/>
                </a:lnTo>
                <a:cubicBezTo>
                  <a:pt x="16758983" y="11682490"/>
                  <a:pt x="16758984" y="11682406"/>
                  <a:pt x="16758984" y="11682321"/>
                </a:cubicBezTo>
                <a:lnTo>
                  <a:pt x="0" y="4978830"/>
                </a:lnTo>
                <a:lnTo>
                  <a:pt x="0" y="0"/>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68DDF1F7-96AE-45F8-A6CA-F5DB73D154DF}"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9" name="Plassholder for tekst 9">
            <a:extLst>
              <a:ext uri="{FF2B5EF4-FFF2-40B4-BE49-F238E27FC236}">
                <a16:creationId xmlns:a16="http://schemas.microsoft.com/office/drawing/2014/main" id="{1F7BB780-BE1F-C44A-B07E-87F51B21BC71}"/>
              </a:ext>
            </a:extLst>
          </p:cNvPr>
          <p:cNvSpPr>
            <a:spLocks noGrp="1"/>
          </p:cNvSpPr>
          <p:nvPr>
            <p:ph type="body" sz="quarter" idx="15" hasCustomPrompt="1"/>
          </p:nvPr>
        </p:nvSpPr>
        <p:spPr>
          <a:xfrm>
            <a:off x="571609" y="572473"/>
            <a:ext cx="1359088" cy="31311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1" name="Grafikk 10">
            <a:extLst>
              <a:ext uri="{FF2B5EF4-FFF2-40B4-BE49-F238E27FC236}">
                <a16:creationId xmlns:a16="http://schemas.microsoft.com/office/drawing/2014/main" id="{23B4057F-D2E7-1AC4-C353-C040273DB9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489416"/>
            <a:ext cx="12192194" cy="4368585"/>
          </a:xfrm>
          <a:prstGeom prst="rect">
            <a:avLst/>
          </a:prstGeom>
        </p:spPr>
      </p:pic>
      <p:sp>
        <p:nvSpPr>
          <p:cNvPr id="2" name="Tittel 1">
            <a:extLst>
              <a:ext uri="{FF2B5EF4-FFF2-40B4-BE49-F238E27FC236}">
                <a16:creationId xmlns:a16="http://schemas.microsoft.com/office/drawing/2014/main" id="{735C434F-75C8-B35C-745E-FCFEE2616C4E}"/>
              </a:ext>
            </a:extLst>
          </p:cNvPr>
          <p:cNvSpPr>
            <a:spLocks noGrp="1"/>
          </p:cNvSpPr>
          <p:nvPr>
            <p:ph type="title"/>
          </p:nvPr>
        </p:nvSpPr>
        <p:spPr>
          <a:xfrm>
            <a:off x="571537" y="4932795"/>
            <a:ext cx="4000760" cy="1212850"/>
          </a:xfrm>
        </p:spPr>
        <p:txBody>
          <a:bodyPr/>
          <a:lstStyle>
            <a:lvl1pPr>
              <a:lnSpc>
                <a:spcPts val="2520"/>
              </a:lnSpc>
              <a:defRPr sz="2100">
                <a:solidFill>
                  <a:schemeClr val="lt1"/>
                </a:solidFill>
              </a:defRPr>
            </a:lvl1pPr>
          </a:lstStyle>
          <a:p>
            <a:r>
              <a:rPr lang="nb-NO"/>
              <a:t>Klikk for å redigere tittelstil</a:t>
            </a:r>
            <a:endParaRPr lang="nb-NO" dirty="0"/>
          </a:p>
        </p:txBody>
      </p:sp>
    </p:spTree>
    <p:extLst>
      <p:ext uri="{BB962C8B-B14F-4D97-AF65-F5344CB8AC3E}">
        <p14:creationId xmlns:p14="http://schemas.microsoft.com/office/powerpoint/2010/main" val="284781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rgbClr val="7800F0"/>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4C5B83D3-D34F-8276-1769-C3A5EEC684F2}"/>
              </a:ext>
            </a:extLst>
          </p:cNvPr>
          <p:cNvSpPr>
            <a:spLocks noGrp="1"/>
          </p:cNvSpPr>
          <p:nvPr>
            <p:ph type="pic" sz="quarter" idx="13"/>
          </p:nvPr>
        </p:nvSpPr>
        <p:spPr>
          <a:xfrm>
            <a:off x="6072224" y="0"/>
            <a:ext cx="6119777"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lt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2E708751-0B60-6ED4-A81C-49D5282D0834}"/>
              </a:ext>
            </a:extLst>
          </p:cNvPr>
          <p:cNvSpPr>
            <a:spLocks noGrp="1"/>
          </p:cNvSpPr>
          <p:nvPr>
            <p:ph type="ctrTitle"/>
          </p:nvPr>
        </p:nvSpPr>
        <p:spPr>
          <a:xfrm>
            <a:off x="571610" y="2444648"/>
            <a:ext cx="4953947" cy="2019784"/>
          </a:xfrm>
        </p:spPr>
        <p:txBody>
          <a:bodyPr lIns="0" tIns="0" rIns="0" bIns="0" anchor="b">
            <a:noAutofit/>
          </a:bodyPr>
          <a:lstStyle>
            <a:lvl1pPr algn="l">
              <a:lnSpc>
                <a:spcPts val="5250"/>
              </a:lnSpc>
              <a:defRPr sz="4900">
                <a:solidFill>
                  <a:schemeClr val="lt1"/>
                </a:solidFill>
                <a:latin typeface="ITC Clearface Pro" panose="02070503050705020404" pitchFamily="18"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8CF54F6E-3D94-0592-C561-45E55082BD1D}"/>
              </a:ext>
            </a:extLst>
          </p:cNvPr>
          <p:cNvSpPr>
            <a:spLocks noGrp="1"/>
          </p:cNvSpPr>
          <p:nvPr>
            <p:ph type="subTitle" idx="1"/>
          </p:nvPr>
        </p:nvSpPr>
        <p:spPr>
          <a:xfrm>
            <a:off x="571610" y="4763625"/>
            <a:ext cx="4953947" cy="773930"/>
          </a:xfrm>
        </p:spPr>
        <p:txBody>
          <a:bodyPr lIns="0" tIns="0" rIns="0" bIns="0">
            <a:noAutofit/>
          </a:bodyPr>
          <a:lstStyle>
            <a:lvl1pPr marL="0" indent="0" algn="l">
              <a:lnSpc>
                <a:spcPts val="2050"/>
              </a:lnSpc>
              <a:buNone/>
              <a:defRPr sz="1500">
                <a:solidFill>
                  <a:schemeClr val="lt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337F6722-C04E-4D4D-C229-08DB3DA522A7}"/>
              </a:ext>
            </a:extLst>
          </p:cNvPr>
          <p:cNvSpPr>
            <a:spLocks noGrp="1"/>
          </p:cNvSpPr>
          <p:nvPr>
            <p:ph type="dt" sz="half" idx="10"/>
          </p:nvPr>
        </p:nvSpPr>
        <p:spPr/>
        <p:txBody>
          <a:bodyPr lIns="0" tIns="0" rIns="0" bIns="0"/>
          <a:lstStyle/>
          <a:p>
            <a:fld id="{929B0538-73A5-4E92-A73F-D174E3AF62C9}" type="datetime1">
              <a:rPr lang="nb-NO" smtClean="0"/>
              <a:t>18.12.2023</a:t>
            </a:fld>
            <a:endParaRPr lang="nb-NO"/>
          </a:p>
        </p:txBody>
      </p:sp>
      <p:sp>
        <p:nvSpPr>
          <p:cNvPr id="5" name="Plassholder for bunntekst 4">
            <a:extLst>
              <a:ext uri="{FF2B5EF4-FFF2-40B4-BE49-F238E27FC236}">
                <a16:creationId xmlns:a16="http://schemas.microsoft.com/office/drawing/2014/main" id="{A11405E2-719A-50B9-65F8-8C8568DE7779}"/>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FABEF0E4-025F-1CFD-39F9-82DADE3FC967}"/>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pic>
        <p:nvPicPr>
          <p:cNvPr id="9" name="logo" hidden="1">
            <a:extLst>
              <a:ext uri="{FF2B5EF4-FFF2-40B4-BE49-F238E27FC236}">
                <a16:creationId xmlns:a16="http://schemas.microsoft.com/office/drawing/2014/main" id="{73A05F41-A99D-CEB2-8C72-20E102B6B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608" y="825602"/>
            <a:ext cx="2266348" cy="522128"/>
          </a:xfrm>
          <a:prstGeom prst="rect">
            <a:avLst/>
          </a:prstGeom>
        </p:spPr>
      </p:pic>
      <p:sp>
        <p:nvSpPr>
          <p:cNvPr id="10" name="Plassholder for tekst 16">
            <a:extLst>
              <a:ext uri="{FF2B5EF4-FFF2-40B4-BE49-F238E27FC236}">
                <a16:creationId xmlns:a16="http://schemas.microsoft.com/office/drawing/2014/main" id="{ED8A9150-64B1-7C4E-08E9-EF3106CAC6EF}"/>
              </a:ext>
            </a:extLst>
          </p:cNvPr>
          <p:cNvSpPr>
            <a:spLocks noGrp="1"/>
          </p:cNvSpPr>
          <p:nvPr>
            <p:ph type="body" sz="quarter" idx="14" hasCustomPrompt="1"/>
          </p:nvPr>
        </p:nvSpPr>
        <p:spPr>
          <a:xfrm>
            <a:off x="571608" y="825602"/>
            <a:ext cx="2266348" cy="522128"/>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addin_logo" hidden="1">
            <a:extLst>
              <a:ext uri="{FF2B5EF4-FFF2-40B4-BE49-F238E27FC236}">
                <a16:creationId xmlns:a16="http://schemas.microsoft.com/office/drawing/2014/main" id="{1F388899-8BAF-388D-8C66-EEB319DEE87E}"/>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12" name="addin_colorlist" hidden="1">
            <a:extLst>
              <a:ext uri="{FF2B5EF4-FFF2-40B4-BE49-F238E27FC236}">
                <a16:creationId xmlns:a16="http://schemas.microsoft.com/office/drawing/2014/main" id="{89019BB3-FD5E-0C57-DC27-47D484787C8B}"/>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forside2_1,forside2_2,forside2_3,forside2_4</a:t>
            </a:r>
            <a:endParaRPr lang="nb-NO" sz="800" dirty="0"/>
          </a:p>
        </p:txBody>
      </p:sp>
      <p:sp>
        <p:nvSpPr>
          <p:cNvPr id="13" name="addin_background" hidden="1">
            <a:extLst>
              <a:ext uri="{FF2B5EF4-FFF2-40B4-BE49-F238E27FC236}">
                <a16:creationId xmlns:a16="http://schemas.microsoft.com/office/drawing/2014/main" id="{2ED09ACD-AB40-3BDC-4AC0-5184DFDD0A8C}"/>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DD291D39-DB8E-7D77-A09F-CFC37E654C24}"/>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Tree>
    <p:extLst>
      <p:ext uri="{BB962C8B-B14F-4D97-AF65-F5344CB8AC3E}">
        <p14:creationId xmlns:p14="http://schemas.microsoft.com/office/powerpoint/2010/main" val="38970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undertittel og graf">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p>
            <a:fld id="{C1A342A4-2D0C-4133-B306-D1B1DA812CBC}" type="datetime1">
              <a:rPr lang="nb-NO" smtClean="0"/>
              <a:t>18.12.2023</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571609" y="2076704"/>
            <a:ext cx="11051094" cy="3734261"/>
          </a:xfrm>
        </p:spPr>
        <p:txBody>
          <a:bodyPr/>
          <a:lstStyle/>
          <a:p>
            <a:r>
              <a:rPr lang="nb-NO"/>
              <a:t>Klikk ikonet for å legge til et diagram</a:t>
            </a:r>
          </a:p>
        </p:txBody>
      </p:sp>
    </p:spTree>
    <p:extLst>
      <p:ext uri="{BB962C8B-B14F-4D97-AF65-F5344CB8AC3E}">
        <p14:creationId xmlns:p14="http://schemas.microsoft.com/office/powerpoint/2010/main" val="151022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10" y="508265"/>
            <a:ext cx="5341363" cy="1077218"/>
          </a:xfrm>
        </p:spPr>
        <p:txBody>
          <a:bodyPr>
            <a:noAutofit/>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p>
            <a:fld id="{6E001CBF-C9A1-445D-BDA4-20515971B0E8}" type="datetime1">
              <a:rPr lang="nb-NO" smtClean="0"/>
              <a:t>18.12.2023</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6287695" y="571573"/>
            <a:ext cx="5335008" cy="5239411"/>
          </a:xfrm>
        </p:spPr>
        <p:txBody>
          <a:bodyPr/>
          <a:lstStyle/>
          <a:p>
            <a:r>
              <a:rPr lang="nb-NO"/>
              <a:t>Klikk ikonet for å legge til et diagram</a:t>
            </a:r>
          </a:p>
        </p:txBody>
      </p:sp>
      <p:sp>
        <p:nvSpPr>
          <p:cNvPr id="6" name="Plassholder for innhold 2">
            <a:extLst>
              <a:ext uri="{FF2B5EF4-FFF2-40B4-BE49-F238E27FC236}">
                <a16:creationId xmlns:a16="http://schemas.microsoft.com/office/drawing/2014/main" id="{073DC0B6-E279-C84C-5E5A-CA8B1DDE6876}"/>
              </a:ext>
            </a:extLst>
          </p:cNvPr>
          <p:cNvSpPr>
            <a:spLocks noGrp="1"/>
          </p:cNvSpPr>
          <p:nvPr>
            <p:ph idx="1"/>
          </p:nvPr>
        </p:nvSpPr>
        <p:spPr>
          <a:xfrm>
            <a:off x="571610" y="2034988"/>
            <a:ext cx="5341363"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4467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undertittel og 2 graf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p>
            <a:fld id="{4E05A1D9-53C0-4D76-B149-25B0DAE040AA}" type="datetime1">
              <a:rPr lang="nb-NO" smtClean="0"/>
              <a:t>18.12.2023</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10" name="Plassholder for diagram 9">
            <a:extLst>
              <a:ext uri="{FF2B5EF4-FFF2-40B4-BE49-F238E27FC236}">
                <a16:creationId xmlns:a16="http://schemas.microsoft.com/office/drawing/2014/main" id="{F3C9BEE4-EBAC-5341-1558-7F5A70C0BD79}"/>
              </a:ext>
            </a:extLst>
          </p:cNvPr>
          <p:cNvSpPr>
            <a:spLocks noGrp="1"/>
          </p:cNvSpPr>
          <p:nvPr>
            <p:ph type="chart" sz="quarter" idx="14"/>
          </p:nvPr>
        </p:nvSpPr>
        <p:spPr>
          <a:xfrm>
            <a:off x="571609" y="2076704"/>
            <a:ext cx="5335008" cy="3734261"/>
          </a:xfrm>
        </p:spPr>
        <p:txBody>
          <a:bodyPr/>
          <a:lstStyle/>
          <a:p>
            <a:r>
              <a:rPr lang="nb-NO"/>
              <a:t>Klikk ikonet for å legge til et diagram</a:t>
            </a:r>
          </a:p>
        </p:txBody>
      </p:sp>
      <p:sp>
        <p:nvSpPr>
          <p:cNvPr id="6" name="Plassholder for diagram 9">
            <a:extLst>
              <a:ext uri="{FF2B5EF4-FFF2-40B4-BE49-F238E27FC236}">
                <a16:creationId xmlns:a16="http://schemas.microsoft.com/office/drawing/2014/main" id="{DB4609B3-3F89-2FDD-7053-7BBCBB159261}"/>
              </a:ext>
            </a:extLst>
          </p:cNvPr>
          <p:cNvSpPr>
            <a:spLocks noGrp="1"/>
          </p:cNvSpPr>
          <p:nvPr>
            <p:ph type="chart" sz="quarter" idx="15"/>
          </p:nvPr>
        </p:nvSpPr>
        <p:spPr>
          <a:xfrm>
            <a:off x="6285383" y="2076704"/>
            <a:ext cx="5335008" cy="3734261"/>
          </a:xfrm>
        </p:spPr>
        <p:txBody>
          <a:bodyPr/>
          <a:lstStyle/>
          <a:p>
            <a:r>
              <a:rPr lang="nb-NO"/>
              <a:t>Klikk ikonet for å legge til et diagram</a:t>
            </a:r>
          </a:p>
        </p:txBody>
      </p:sp>
    </p:spTree>
    <p:extLst>
      <p:ext uri="{BB962C8B-B14F-4D97-AF65-F5344CB8AC3E}">
        <p14:creationId xmlns:p14="http://schemas.microsoft.com/office/powerpoint/2010/main" val="670566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undertittel, tekst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hasCustomPrompt="1"/>
          </p:nvPr>
        </p:nvSpPr>
        <p:spPr>
          <a:xfrm>
            <a:off x="571609" y="506269"/>
            <a:ext cx="5341616" cy="538609"/>
          </a:xfrm>
        </p:spPr>
        <p:txBody>
          <a:bodyPr>
            <a:noAutofit/>
          </a:bodyPr>
          <a:lstStyle>
            <a:lvl1pPr>
              <a:defRPr/>
            </a:lvl1pPr>
          </a:lstStyle>
          <a:p>
            <a:r>
              <a:rPr lang="nb-NO" dirty="0"/>
              <a:t>Tittel</a:t>
            </a:r>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p>
            <a:fld id="{3F984FCB-5CED-44F2-87CE-919D4DD24412}" type="datetime1">
              <a:rPr lang="nb-NO" smtClean="0"/>
              <a:t>18.12.2023</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5341616" cy="308386"/>
          </a:xfrm>
        </p:spPr>
        <p:txBody>
          <a:bodyPr lIns="0" tIns="0" rIns="0" bIns="0">
            <a:noAutofit/>
          </a:bodyPr>
          <a:lstStyle>
            <a:lvl1pPr marL="0" indent="0">
              <a:lnSpc>
                <a:spcPts val="2500"/>
              </a:lnSpc>
              <a:buNone/>
              <a:defRPr sz="2000">
                <a:solidFill>
                  <a:srgbClr val="7800F0"/>
                </a:solidFill>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innhold 2">
            <a:extLst>
              <a:ext uri="{FF2B5EF4-FFF2-40B4-BE49-F238E27FC236}">
                <a16:creationId xmlns:a16="http://schemas.microsoft.com/office/drawing/2014/main" id="{EC4D58E3-E0C4-DACB-539D-80B2D340DF12}"/>
              </a:ext>
            </a:extLst>
          </p:cNvPr>
          <p:cNvSpPr>
            <a:spLocks noGrp="1"/>
          </p:cNvSpPr>
          <p:nvPr>
            <p:ph idx="1"/>
          </p:nvPr>
        </p:nvSpPr>
        <p:spPr>
          <a:xfrm>
            <a:off x="571610" y="2034988"/>
            <a:ext cx="5341363"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abell 8">
            <a:extLst>
              <a:ext uri="{FF2B5EF4-FFF2-40B4-BE49-F238E27FC236}">
                <a16:creationId xmlns:a16="http://schemas.microsoft.com/office/drawing/2014/main" id="{AB892666-E736-94EC-8422-6D40EFC48676}"/>
              </a:ext>
            </a:extLst>
          </p:cNvPr>
          <p:cNvSpPr>
            <a:spLocks noGrp="1"/>
          </p:cNvSpPr>
          <p:nvPr>
            <p:ph type="tbl" sz="quarter" idx="15"/>
          </p:nvPr>
        </p:nvSpPr>
        <p:spPr>
          <a:xfrm>
            <a:off x="6287695" y="571572"/>
            <a:ext cx="5335008" cy="5239411"/>
          </a:xfrm>
          <a:prstGeom prst="rect">
            <a:avLst/>
          </a:prstGeom>
        </p:spPr>
        <p:txBody>
          <a:bodyPr lIns="0" tIns="0" rIns="0" bIns="0"/>
          <a:lstStyle/>
          <a:p>
            <a:r>
              <a:rPr lang="nb-NO"/>
              <a:t>Klikk ikonet for å legge til en tabell</a:t>
            </a:r>
          </a:p>
        </p:txBody>
      </p:sp>
    </p:spTree>
    <p:extLst>
      <p:ext uri="{BB962C8B-B14F-4D97-AF65-F5344CB8AC3E}">
        <p14:creationId xmlns:p14="http://schemas.microsoft.com/office/powerpoint/2010/main" val="3743297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undertittel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EF9FF7-79BD-173E-F28E-A8B3730EC359}"/>
              </a:ext>
            </a:extLst>
          </p:cNvPr>
          <p:cNvSpPr>
            <a:spLocks noGrp="1"/>
          </p:cNvSpPr>
          <p:nvPr>
            <p:ph type="title"/>
          </p:nvPr>
        </p:nvSpPr>
        <p:spPr>
          <a:xfrm>
            <a:off x="571609" y="506269"/>
            <a:ext cx="9145738" cy="538609"/>
          </a:xfrm>
        </p:spPr>
        <p:txBody>
          <a:bodyPr>
            <a:noAutofit/>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5E6F5B6E-E0F1-94B4-CD8E-334BE461C440}"/>
              </a:ext>
            </a:extLst>
          </p:cNvPr>
          <p:cNvSpPr>
            <a:spLocks noGrp="1"/>
          </p:cNvSpPr>
          <p:nvPr>
            <p:ph type="dt" sz="half" idx="10"/>
          </p:nvPr>
        </p:nvSpPr>
        <p:spPr/>
        <p:txBody>
          <a:bodyPr/>
          <a:lstStyle/>
          <a:p>
            <a:fld id="{7D3F8935-4464-452E-8EE4-87F86515F617}" type="datetime1">
              <a:rPr lang="nb-NO" smtClean="0"/>
              <a:t>18.12.2023</a:t>
            </a:fld>
            <a:endParaRPr lang="nb-NO"/>
          </a:p>
        </p:txBody>
      </p:sp>
      <p:sp>
        <p:nvSpPr>
          <p:cNvPr id="4" name="Plassholder for bunntekst 3">
            <a:extLst>
              <a:ext uri="{FF2B5EF4-FFF2-40B4-BE49-F238E27FC236}">
                <a16:creationId xmlns:a16="http://schemas.microsoft.com/office/drawing/2014/main" id="{6ADB4416-6879-11BB-66FC-EDA044787D17}"/>
              </a:ext>
            </a:extLst>
          </p:cNvPr>
          <p:cNvSpPr>
            <a:spLocks noGrp="1"/>
          </p:cNvSpPr>
          <p:nvPr>
            <p:ph type="ftr" sz="quarter" idx="11"/>
          </p:nvPr>
        </p:nvSpPr>
        <p:spPr/>
        <p:txBody>
          <a:body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F8D400EE-0883-12C0-047D-16D6ED13BF80}"/>
              </a:ext>
            </a:extLst>
          </p:cNvPr>
          <p:cNvSpPr>
            <a:spLocks noGrp="1"/>
          </p:cNvSpPr>
          <p:nvPr>
            <p:ph type="sldNum" sz="quarter" idx="12"/>
          </p:nvPr>
        </p:nvSpPr>
        <p:spPr/>
        <p:txBody>
          <a:bodyPr/>
          <a:lstStyle/>
          <a:p>
            <a:fld id="{F9601797-DC0E-45BC-9A66-B1CCC5925A5F}" type="slidenum">
              <a:rPr lang="nb-NO" smtClean="0"/>
              <a:pPr/>
              <a:t>‹#›</a:t>
            </a:fld>
            <a:endParaRPr lang="nb-NO" dirty="0"/>
          </a:p>
        </p:txBody>
      </p:sp>
      <p:sp>
        <p:nvSpPr>
          <p:cNvPr id="7" name="Plassholder for tekst 6">
            <a:extLst>
              <a:ext uri="{FF2B5EF4-FFF2-40B4-BE49-F238E27FC236}">
                <a16:creationId xmlns:a16="http://schemas.microsoft.com/office/drawing/2014/main" id="{3E0D878F-D4B6-0118-FD10-B50062FABE0F}"/>
              </a:ext>
            </a:extLst>
          </p:cNvPr>
          <p:cNvSpPr>
            <a:spLocks noGrp="1"/>
          </p:cNvSpPr>
          <p:nvPr>
            <p:ph type="body" idx="13" hasCustomPrompt="1"/>
          </p:nvPr>
        </p:nvSpPr>
        <p:spPr>
          <a:xfrm>
            <a:off x="571609" y="1093430"/>
            <a:ext cx="9145739" cy="308386"/>
          </a:xfrm>
        </p:spPr>
        <p:txBody>
          <a:bodyPr lIns="0" tIns="0" rIns="0" bIns="0">
            <a:noAutofit/>
          </a:bodyPr>
          <a:lstStyle>
            <a:lvl1pPr marL="0" indent="0">
              <a:lnSpc>
                <a:spcPts val="2500"/>
              </a:lnSpc>
              <a:buNone/>
              <a:defRPr sz="2000">
                <a:solidFill>
                  <a:srgbClr val="7800F0"/>
                </a:solidFill>
              </a:defRPr>
            </a:lvl1pPr>
            <a:lvl2pPr marL="228578" indent="0">
              <a:lnSpc>
                <a:spcPts val="2510"/>
              </a:lnSpc>
              <a:buFont typeface="Arial" panose="020B0604020202020204" pitchFamily="34" charset="0"/>
              <a:buNone/>
              <a:defRPr sz="2000">
                <a:solidFill>
                  <a:srgbClr val="7800F0"/>
                </a:solidFill>
              </a:defRPr>
            </a:lvl2pPr>
          </a:lstStyle>
          <a:p>
            <a:pPr lvl="0"/>
            <a:r>
              <a:rPr lang="nb-NO" dirty="0"/>
              <a:t>Undertittel</a:t>
            </a:r>
          </a:p>
        </p:txBody>
      </p:sp>
      <p:sp>
        <p:nvSpPr>
          <p:cNvPr id="6" name="Plassholder for tabell 5">
            <a:extLst>
              <a:ext uri="{FF2B5EF4-FFF2-40B4-BE49-F238E27FC236}">
                <a16:creationId xmlns:a16="http://schemas.microsoft.com/office/drawing/2014/main" id="{4C3258CF-1A62-A074-E4E0-08B52F3A2A7F}"/>
              </a:ext>
            </a:extLst>
          </p:cNvPr>
          <p:cNvSpPr>
            <a:spLocks noGrp="1"/>
          </p:cNvSpPr>
          <p:nvPr>
            <p:ph type="tbl" sz="quarter" idx="15"/>
          </p:nvPr>
        </p:nvSpPr>
        <p:spPr>
          <a:xfrm>
            <a:off x="571609" y="2076704"/>
            <a:ext cx="11051094" cy="3734261"/>
          </a:xfrm>
          <a:prstGeom prst="rect">
            <a:avLst/>
          </a:prstGeom>
        </p:spPr>
        <p:txBody>
          <a:bodyPr lIns="0" tIns="0" rIns="0" bIns="0"/>
          <a:lstStyle/>
          <a:p>
            <a:r>
              <a:rPr lang="nb-NO"/>
              <a:t>Klikk ikonet for å legge til en tabell</a:t>
            </a:r>
          </a:p>
        </p:txBody>
      </p:sp>
    </p:spTree>
    <p:extLst>
      <p:ext uri="{BB962C8B-B14F-4D97-AF65-F5344CB8AC3E}">
        <p14:creationId xmlns:p14="http://schemas.microsoft.com/office/powerpoint/2010/main" val="274242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tekst">
    <p:bg>
      <p:bgPr>
        <a:solidFill>
          <a:srgbClr val="7800F0"/>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3BBD9B-4367-3935-9D71-4D76098A6C5B}"/>
              </a:ext>
            </a:extLst>
          </p:cNvPr>
          <p:cNvSpPr>
            <a:spLocks noGrp="1"/>
          </p:cNvSpPr>
          <p:nvPr>
            <p:ph type="title"/>
          </p:nvPr>
        </p:nvSpPr>
        <p:spPr>
          <a:xfrm>
            <a:off x="2958909" y="2551180"/>
            <a:ext cx="6274183" cy="1731243"/>
          </a:xfrm>
        </p:spPr>
        <p:txBody>
          <a:bodyPr>
            <a:noAutofit/>
          </a:bodyPr>
          <a:lstStyle>
            <a:lvl1pPr algn="ctr">
              <a:lnSpc>
                <a:spcPts val="6750"/>
              </a:lnSpc>
              <a:defRPr sz="6000">
                <a:solidFill>
                  <a:srgbClr val="FFD9B1"/>
                </a:solidFill>
                <a:latin typeface="ITC Clearface Pro" panose="02070503050705020404" pitchFamily="18" charset="0"/>
              </a:defRPr>
            </a:lvl1pPr>
          </a:lstStyle>
          <a:p>
            <a:r>
              <a:rPr lang="nb-NO"/>
              <a:t>Klikk for å redigere tittelstil</a:t>
            </a:r>
            <a:endParaRPr lang="nb-NO" dirty="0"/>
          </a:p>
        </p:txBody>
      </p:sp>
      <p:sp>
        <p:nvSpPr>
          <p:cNvPr id="6" name="Plassholder for dato 2">
            <a:extLst>
              <a:ext uri="{FF2B5EF4-FFF2-40B4-BE49-F238E27FC236}">
                <a16:creationId xmlns:a16="http://schemas.microsoft.com/office/drawing/2014/main" id="{C9E6C2FC-84A9-D810-20DE-AD8CE18D1EE6}"/>
              </a:ext>
            </a:extLst>
          </p:cNvPr>
          <p:cNvSpPr>
            <a:spLocks noGrp="1"/>
          </p:cNvSpPr>
          <p:nvPr>
            <p:ph type="dt" sz="half" idx="10"/>
          </p:nvPr>
        </p:nvSpPr>
        <p:spPr>
          <a:xfrm>
            <a:off x="0" y="-105292"/>
            <a:ext cx="2743200" cy="15389"/>
          </a:xfrm>
        </p:spPr>
        <p:txBody>
          <a:bodyPr lIns="0" tIns="0" rIns="0" bIns="0"/>
          <a:lstStyle/>
          <a:p>
            <a:fld id="{FCD75784-D922-4D22-A5C2-A84FA8BDEEB7}" type="datetime1">
              <a:rPr lang="nb-NO" smtClean="0"/>
              <a:t>18.12.2023</a:t>
            </a:fld>
            <a:endParaRPr lang="nb-NO"/>
          </a:p>
        </p:txBody>
      </p:sp>
      <p:sp>
        <p:nvSpPr>
          <p:cNvPr id="7" name="Plassholder for bunntekst 3">
            <a:extLst>
              <a:ext uri="{FF2B5EF4-FFF2-40B4-BE49-F238E27FC236}">
                <a16:creationId xmlns:a16="http://schemas.microsoft.com/office/drawing/2014/main" id="{B71F9E44-786F-563C-5027-2097EC6A3594}"/>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8" name="Plassholder for lysbildenummer 4">
            <a:extLst>
              <a:ext uri="{FF2B5EF4-FFF2-40B4-BE49-F238E27FC236}">
                <a16:creationId xmlns:a16="http://schemas.microsoft.com/office/drawing/2014/main" id="{369D2803-7C16-9E2B-7805-524DFA2B4882}"/>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pic>
        <p:nvPicPr>
          <p:cNvPr id="9" name="logo">
            <a:extLst>
              <a:ext uri="{FF2B5EF4-FFF2-40B4-BE49-F238E27FC236}">
                <a16:creationId xmlns:a16="http://schemas.microsoft.com/office/drawing/2014/main" id="{C2F3148B-613B-1A71-55DB-672FF56632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6140" y="6020547"/>
            <a:ext cx="1839720" cy="423841"/>
          </a:xfrm>
          <a:prstGeom prst="rect">
            <a:avLst/>
          </a:prstGeom>
        </p:spPr>
      </p:pic>
      <p:sp>
        <p:nvSpPr>
          <p:cNvPr id="3" name="addin_logo" hidden="1">
            <a:extLst>
              <a:ext uri="{FF2B5EF4-FFF2-40B4-BE49-F238E27FC236}">
                <a16:creationId xmlns:a16="http://schemas.microsoft.com/office/drawing/2014/main" id="{E17C31F7-159D-182E-3F2D-A04B1049234D}"/>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4" name="addin_colorlist" hidden="1">
            <a:extLst>
              <a:ext uri="{FF2B5EF4-FFF2-40B4-BE49-F238E27FC236}">
                <a16:creationId xmlns:a16="http://schemas.microsoft.com/office/drawing/2014/main" id="{A1D83D77-7F9C-6125-4F7A-DC117A8C5B61}"/>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sisteside1,sisteside2</a:t>
            </a:r>
            <a:endParaRPr lang="nb-NO" sz="800" dirty="0"/>
          </a:p>
        </p:txBody>
      </p:sp>
      <p:sp>
        <p:nvSpPr>
          <p:cNvPr id="5" name="addin_background" hidden="1">
            <a:extLst>
              <a:ext uri="{FF2B5EF4-FFF2-40B4-BE49-F238E27FC236}">
                <a16:creationId xmlns:a16="http://schemas.microsoft.com/office/drawing/2014/main" id="{C3FA7C5D-9F91-BD15-A360-5525FB16231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10" name="addin_text" hidden="1">
            <a:extLst>
              <a:ext uri="{FF2B5EF4-FFF2-40B4-BE49-F238E27FC236}">
                <a16:creationId xmlns:a16="http://schemas.microsoft.com/office/drawing/2014/main" id="{EE85E1A1-86D5-629E-E4E5-82BFFFD5B0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12" name="Plassholder for tekst 9">
            <a:extLst>
              <a:ext uri="{FF2B5EF4-FFF2-40B4-BE49-F238E27FC236}">
                <a16:creationId xmlns:a16="http://schemas.microsoft.com/office/drawing/2014/main" id="{20DC9B69-21D1-D927-7D5D-D88CB2CC73DE}"/>
              </a:ext>
            </a:extLst>
          </p:cNvPr>
          <p:cNvSpPr>
            <a:spLocks noGrp="1"/>
          </p:cNvSpPr>
          <p:nvPr>
            <p:ph type="body" sz="quarter" idx="15" hasCustomPrompt="1"/>
          </p:nvPr>
        </p:nvSpPr>
        <p:spPr>
          <a:xfrm>
            <a:off x="5176140" y="6020547"/>
            <a:ext cx="1839720" cy="423841"/>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04752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hasCustomPrompt="1"/>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dirty="0"/>
              <a:t>Sett inn bilde her via «Sett inn» -&gt;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3275C3BA-1B32-44F3-8E27-F5CE11933B84}"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78856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bilde lys logo">
    <p:spTree>
      <p:nvGrpSpPr>
        <p:cNvPr id="1" name=""/>
        <p:cNvGrpSpPr/>
        <p:nvPr/>
      </p:nvGrpSpPr>
      <p:grpSpPr>
        <a:xfrm>
          <a:off x="0" y="0"/>
          <a:ext cx="0" cy="0"/>
          <a:chOff x="0" y="0"/>
          <a:chExt cx="0" cy="0"/>
        </a:xfrm>
      </p:grpSpPr>
      <p:sp>
        <p:nvSpPr>
          <p:cNvPr id="6" name="Plassholder for bilde 7">
            <a:extLst>
              <a:ext uri="{FF2B5EF4-FFF2-40B4-BE49-F238E27FC236}">
                <a16:creationId xmlns:a16="http://schemas.microsoft.com/office/drawing/2014/main" id="{D6D40E3B-0E7F-1BC8-0B45-FB97F86C2522}"/>
              </a:ext>
            </a:extLst>
          </p:cNvPr>
          <p:cNvSpPr>
            <a:spLocks noGrp="1"/>
          </p:cNvSpPr>
          <p:nvPr>
            <p:ph type="pic" sz="quarter" idx="13" hasCustomPrompt="1"/>
          </p:nvPr>
        </p:nvSpPr>
        <p:spPr>
          <a:xfrm>
            <a:off x="0" y="0"/>
            <a:ext cx="12192000"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dirty="0"/>
              <a:t>Sett inn bilde her via «Sett inn» -&gt; «Bilde»</a:t>
            </a:r>
          </a:p>
        </p:txBody>
      </p:sp>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97B4B35B-B345-441C-B36D-961EFAAF5F6B}"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51733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9CC04F85-5392-88E3-7C22-8708AEBA4F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 r="3"/>
          <a:stretch>
            <a:fillRect/>
          </a:stretch>
        </p:blipFill>
        <p:spPr>
          <a:xfrm>
            <a:off x="0" y="0"/>
            <a:ext cx="12192001"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081C9EF3-BBB2-45EA-BF38-14B34EE90562}"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649279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lutningsside med former #2">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A7570BA-14BB-A092-775D-EF60D9FEBF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Plassholder for dato 2">
            <a:extLst>
              <a:ext uri="{FF2B5EF4-FFF2-40B4-BE49-F238E27FC236}">
                <a16:creationId xmlns:a16="http://schemas.microsoft.com/office/drawing/2014/main" id="{3764F35F-B45F-8774-40B2-A05DE75F5408}"/>
              </a:ext>
            </a:extLst>
          </p:cNvPr>
          <p:cNvSpPr>
            <a:spLocks noGrp="1"/>
          </p:cNvSpPr>
          <p:nvPr>
            <p:ph type="dt" sz="half" idx="10"/>
          </p:nvPr>
        </p:nvSpPr>
        <p:spPr>
          <a:xfrm>
            <a:off x="0" y="-105292"/>
            <a:ext cx="2743200" cy="15389"/>
          </a:xfrm>
        </p:spPr>
        <p:txBody>
          <a:bodyPr lIns="0" tIns="0" rIns="0" bIns="0"/>
          <a:lstStyle/>
          <a:p>
            <a:fld id="{E1F35954-8ECB-418C-9947-7D8AA7EAFAB0}" type="datetime1">
              <a:rPr lang="nb-NO" smtClean="0"/>
              <a:t>18.12.2023</a:t>
            </a:fld>
            <a:endParaRPr lang="nb-NO"/>
          </a:p>
        </p:txBody>
      </p:sp>
      <p:sp>
        <p:nvSpPr>
          <p:cNvPr id="4" name="Plassholder for bunntekst 3">
            <a:extLst>
              <a:ext uri="{FF2B5EF4-FFF2-40B4-BE49-F238E27FC236}">
                <a16:creationId xmlns:a16="http://schemas.microsoft.com/office/drawing/2014/main" id="{4C278FB9-523B-64AF-8025-99C579C9E868}"/>
              </a:ext>
            </a:extLst>
          </p:cNvPr>
          <p:cNvSpPr>
            <a:spLocks noGrp="1"/>
          </p:cNvSpPr>
          <p:nvPr>
            <p:ph type="ftr" sz="quarter" idx="11"/>
          </p:nvPr>
        </p:nvSpPr>
        <p:spPr>
          <a:xfrm>
            <a:off x="0" y="-105292"/>
            <a:ext cx="2743200" cy="15389"/>
          </a:xfrm>
        </p:spPr>
        <p:txBody>
          <a:bodyPr lIns="0" tIns="0" rIns="0" bIns="0"/>
          <a:lstStyle>
            <a:lvl1pPr>
              <a:lnSpc>
                <a:spcPct val="100000"/>
              </a:lnSpc>
              <a:defRPr sz="100"/>
            </a:lvl1pPr>
          </a:lstStyle>
          <a:p>
            <a:r>
              <a:rPr lang="nb-NO"/>
              <a:t>Navn på enhet / fakultet / institutt / presentasjon</a:t>
            </a:r>
            <a:endParaRPr lang="nb-NO" dirty="0"/>
          </a:p>
        </p:txBody>
      </p:sp>
      <p:sp>
        <p:nvSpPr>
          <p:cNvPr id="5" name="Plassholder for lysbildenummer 4">
            <a:extLst>
              <a:ext uri="{FF2B5EF4-FFF2-40B4-BE49-F238E27FC236}">
                <a16:creationId xmlns:a16="http://schemas.microsoft.com/office/drawing/2014/main" id="{80771FCB-ACC5-C9ED-0F4A-BC5DAD744774}"/>
              </a:ext>
            </a:extLst>
          </p:cNvPr>
          <p:cNvSpPr>
            <a:spLocks noGrp="1"/>
          </p:cNvSpPr>
          <p:nvPr>
            <p:ph type="sldNum" sz="quarter" idx="12"/>
          </p:nvPr>
        </p:nvSpPr>
        <p:spPr>
          <a:xfrm>
            <a:off x="0" y="-105292"/>
            <a:ext cx="2743200" cy="15389"/>
          </a:xfrm>
        </p:spPr>
        <p:txBody>
          <a:bodyPr lIns="0" tIns="0" rIns="0" bIns="0"/>
          <a:lstStyle>
            <a:lvl1pPr>
              <a:lnSpc>
                <a:spcPct val="100000"/>
              </a:lnSpc>
              <a:defRPr sz="100"/>
            </a:lvl1pPr>
          </a:lstStyle>
          <a:p>
            <a:fld id="{F9601797-DC0E-45BC-9A66-B1CCC5925A5F}" type="slidenum">
              <a:rPr lang="nb-NO" smtClean="0"/>
              <a:pPr/>
              <a:t>‹#›</a:t>
            </a:fld>
            <a:endParaRPr lang="nb-NO"/>
          </a:p>
        </p:txBody>
      </p:sp>
      <p:sp>
        <p:nvSpPr>
          <p:cNvPr id="8" name="Plassholder for tekst 9">
            <a:extLst>
              <a:ext uri="{FF2B5EF4-FFF2-40B4-BE49-F238E27FC236}">
                <a16:creationId xmlns:a16="http://schemas.microsoft.com/office/drawing/2014/main" id="{495DA65F-73FD-A97D-6C93-B01CDECA513F}"/>
              </a:ext>
            </a:extLst>
          </p:cNvPr>
          <p:cNvSpPr>
            <a:spLocks noGrp="1"/>
          </p:cNvSpPr>
          <p:nvPr>
            <p:ph type="body" sz="quarter" idx="15" hasCustomPrompt="1"/>
          </p:nvPr>
        </p:nvSpPr>
        <p:spPr>
          <a:xfrm>
            <a:off x="4028937" y="2951523"/>
            <a:ext cx="4134126" cy="955794"/>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61499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p>
            <a:fld id="{B507C541-EC11-47FE-B98A-DD3838ABCC16}" type="datetime1">
              <a:rPr lang="nb-NO" smtClean="0"/>
              <a:t>18.12.2023</a:t>
            </a:fld>
            <a:endParaRPr lang="nb-NO"/>
          </a:p>
        </p:txBody>
      </p:sp>
      <p:sp>
        <p:nvSpPr>
          <p:cNvPr id="5" name="Plassholder for bunntekst 4">
            <a:extLst>
              <a:ext uri="{FF2B5EF4-FFF2-40B4-BE49-F238E27FC236}">
                <a16:creationId xmlns:a16="http://schemas.microsoft.com/office/drawing/2014/main" id="{2897FDAA-8FD5-49AF-97DC-0DB53DF68C00}"/>
              </a:ext>
            </a:extLst>
          </p:cNvPr>
          <p:cNvSpPr>
            <a:spLocks noGrp="1"/>
          </p:cNvSpPr>
          <p:nvPr>
            <p:ph type="ftr" sz="quarter" idx="11"/>
          </p:nvPr>
        </p:nvSpPr>
        <p:spPr/>
        <p:txBody>
          <a:bodyPr lIns="0" tIns="0" rIns="0" bIns="0"/>
          <a:lstStyle/>
          <a:p>
            <a:r>
              <a:rPr lang="nb-NO"/>
              <a:t>Navn på enhet / fakultet / institutt / presentasjon</a:t>
            </a:r>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Tree>
    <p:extLst>
      <p:ext uri="{BB962C8B-B14F-4D97-AF65-F5344CB8AC3E}">
        <p14:creationId xmlns:p14="http://schemas.microsoft.com/office/powerpoint/2010/main" val="42531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rgbClr val="7800F0"/>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D5B2F388-0AA9-0729-7810-29CFD0EDC149}"/>
              </a:ext>
            </a:extLst>
          </p:cNvPr>
          <p:cNvSpPr>
            <a:spLocks noGrp="1"/>
          </p:cNvSpPr>
          <p:nvPr>
            <p:ph type="body" sz="quarter" idx="15" hasCustomPrompt="1"/>
          </p:nvPr>
        </p:nvSpPr>
        <p:spPr>
          <a:xfrm>
            <a:off x="571639" y="1888034"/>
            <a:ext cx="4371423" cy="4559367"/>
          </a:xfrm>
          <a:custGeom>
            <a:avLst/>
            <a:gdLst>
              <a:gd name="connsiteX0" fmla="*/ 1143481 w 4371423"/>
              <a:gd name="connsiteY0" fmla="*/ 0 h 4559367"/>
              <a:gd name="connsiteX1" fmla="*/ 1143481 w 4371423"/>
              <a:gd name="connsiteY1" fmla="*/ 3828863 h 4559367"/>
              <a:gd name="connsiteX2" fmla="*/ 4371423 w 4371423"/>
              <a:gd name="connsiteY2" fmla="*/ 3828863 h 4559367"/>
              <a:gd name="connsiteX3" fmla="*/ 4065026 w 4371423"/>
              <a:gd name="connsiteY3" fmla="*/ 4047450 h 4559367"/>
              <a:gd name="connsiteX4" fmla="*/ 3193416 w 4371423"/>
              <a:gd name="connsiteY4" fmla="*/ 4284840 h 4559367"/>
              <a:gd name="connsiteX5" fmla="*/ 2255546 w 4371423"/>
              <a:gd name="connsiteY5" fmla="*/ 4540271 h 4559367"/>
              <a:gd name="connsiteX6" fmla="*/ 1906839 w 4371423"/>
              <a:gd name="connsiteY6" fmla="*/ 4518863 h 4559367"/>
              <a:gd name="connsiteX7" fmla="*/ 337687 w 4371423"/>
              <a:gd name="connsiteY7" fmla="*/ 3876633 h 4559367"/>
              <a:gd name="connsiteX8" fmla="*/ 16678 w 4371423"/>
              <a:gd name="connsiteY8" fmla="*/ 3240373 h 4559367"/>
              <a:gd name="connsiteX9" fmla="*/ 736264 w 4371423"/>
              <a:gd name="connsiteY9" fmla="*/ 396519 h 4559367"/>
              <a:gd name="connsiteX10" fmla="*/ 1139606 w 4371423"/>
              <a:gd name="connsiteY10" fmla="*/ 890 h 4559367"/>
              <a:gd name="connsiteX11" fmla="*/ 1143481 w 4371423"/>
              <a:gd name="connsiteY11" fmla="*/ 0 h 455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1423" h="4559367">
                <a:moveTo>
                  <a:pt x="1143481" y="0"/>
                </a:moveTo>
                <a:lnTo>
                  <a:pt x="1143481" y="3828863"/>
                </a:lnTo>
                <a:lnTo>
                  <a:pt x="4371423" y="3828863"/>
                </a:lnTo>
                <a:cubicBezTo>
                  <a:pt x="4299636" y="3934249"/>
                  <a:pt x="4191892" y="4012892"/>
                  <a:pt x="4065026" y="4047450"/>
                </a:cubicBezTo>
                <a:lnTo>
                  <a:pt x="3193416" y="4284840"/>
                </a:lnTo>
                <a:lnTo>
                  <a:pt x="2255546" y="4540271"/>
                </a:lnTo>
                <a:cubicBezTo>
                  <a:pt x="2140115" y="4571716"/>
                  <a:pt x="2017569" y="4564156"/>
                  <a:pt x="1906839" y="4518863"/>
                </a:cubicBezTo>
                <a:lnTo>
                  <a:pt x="337687" y="3876633"/>
                </a:lnTo>
                <a:cubicBezTo>
                  <a:pt x="87131" y="3774041"/>
                  <a:pt x="-49710" y="3502793"/>
                  <a:pt x="16678" y="3240373"/>
                </a:cubicBezTo>
                <a:lnTo>
                  <a:pt x="736264" y="396519"/>
                </a:lnTo>
                <a:cubicBezTo>
                  <a:pt x="786388" y="198323"/>
                  <a:pt x="943113" y="46691"/>
                  <a:pt x="1139606" y="890"/>
                </a:cubicBezTo>
                <a:cubicBezTo>
                  <a:pt x="1140877" y="572"/>
                  <a:pt x="1142211" y="318"/>
                  <a:pt x="1143481" y="0"/>
                </a:cubicBezTo>
                <a:close/>
              </a:path>
            </a:pathLst>
          </a:custGeom>
          <a:solidFill>
            <a:schemeClr val="dk2"/>
          </a:solidFill>
        </p:spPr>
        <p:txBody>
          <a:bodyPr wrap="square">
            <a:noAutofit/>
          </a:bodyPr>
          <a:lstStyle>
            <a:lvl1pPr>
              <a:defRPr sz="100">
                <a:solidFill>
                  <a:srgbClr val="01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7" name="Rektangel 6">
            <a:extLst>
              <a:ext uri="{FF2B5EF4-FFF2-40B4-BE49-F238E27FC236}">
                <a16:creationId xmlns:a16="http://schemas.microsoft.com/office/drawing/2014/main" id="{17FEB777-E352-1B53-A5C3-3F6A439AB77D}"/>
              </a:ext>
            </a:extLst>
          </p:cNvPr>
          <p:cNvSpPr/>
          <p:nvPr userDrawn="1"/>
        </p:nvSpPr>
        <p:spPr>
          <a:xfrm>
            <a:off x="1714827" y="590623"/>
            <a:ext cx="9907876" cy="5144143"/>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p>
        </p:txBody>
      </p:sp>
      <p:sp>
        <p:nvSpPr>
          <p:cNvPr id="4" name="Plassholder for tekst 3">
            <a:extLst>
              <a:ext uri="{FF2B5EF4-FFF2-40B4-BE49-F238E27FC236}">
                <a16:creationId xmlns:a16="http://schemas.microsoft.com/office/drawing/2014/main" id="{5FC95154-258B-E82F-69A3-1D6A6606A80F}"/>
              </a:ext>
            </a:extLst>
          </p:cNvPr>
          <p:cNvSpPr>
            <a:spLocks noGrp="1"/>
          </p:cNvSpPr>
          <p:nvPr>
            <p:ph type="body" sz="quarter" idx="14" hasCustomPrompt="1"/>
          </p:nvPr>
        </p:nvSpPr>
        <p:spPr>
          <a:xfrm>
            <a:off x="1715121" y="1448274"/>
            <a:ext cx="4093542" cy="4268495"/>
          </a:xfrm>
          <a:custGeom>
            <a:avLst/>
            <a:gdLst>
              <a:gd name="connsiteX0" fmla="*/ 3166314 w 4093542"/>
              <a:gd name="connsiteY0" fmla="*/ 128 h 4268495"/>
              <a:gd name="connsiteX1" fmla="*/ 3561910 w 4093542"/>
              <a:gd name="connsiteY1" fmla="*/ 158665 h 4268495"/>
              <a:gd name="connsiteX2" fmla="*/ 3933869 w 4093542"/>
              <a:gd name="connsiteY2" fmla="*/ 529583 h 4268495"/>
              <a:gd name="connsiteX3" fmla="*/ 4076935 w 4093542"/>
              <a:gd name="connsiteY3" fmla="*/ 1047687 h 4268495"/>
              <a:gd name="connsiteX4" fmla="*/ 3380917 w 4093542"/>
              <a:gd name="connsiteY4" fmla="*/ 3798162 h 4268495"/>
              <a:gd name="connsiteX5" fmla="*/ 3322662 w 4093542"/>
              <a:gd name="connsiteY5" fmla="*/ 4028310 h 4268495"/>
              <a:gd name="connsiteX6" fmla="*/ 3322662 w 4093542"/>
              <a:gd name="connsiteY6" fmla="*/ 4028247 h 4268495"/>
              <a:gd name="connsiteX7" fmla="*/ 3305510 w 4093542"/>
              <a:gd name="connsiteY7" fmla="*/ 4096027 h 4268495"/>
              <a:gd name="connsiteX8" fmla="*/ 3227878 w 4093542"/>
              <a:gd name="connsiteY8" fmla="*/ 4268495 h 4268495"/>
              <a:gd name="connsiteX9" fmla="*/ 0 w 4093542"/>
              <a:gd name="connsiteY9" fmla="*/ 4268495 h 4268495"/>
              <a:gd name="connsiteX10" fmla="*/ 0 w 4093542"/>
              <a:gd name="connsiteY10" fmla="*/ 439760 h 4268495"/>
              <a:gd name="connsiteX11" fmla="*/ 44660 w 4093542"/>
              <a:gd name="connsiteY11" fmla="*/ 431375 h 4268495"/>
              <a:gd name="connsiteX12" fmla="*/ 3103172 w 4093542"/>
              <a:gd name="connsiteY12" fmla="*/ 5190 h 4268495"/>
              <a:gd name="connsiteX13" fmla="*/ 3166314 w 4093542"/>
              <a:gd name="connsiteY13" fmla="*/ 128 h 42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3542" h="4268495">
                <a:moveTo>
                  <a:pt x="3166314" y="128"/>
                </a:moveTo>
                <a:cubicBezTo>
                  <a:pt x="3313330" y="-3063"/>
                  <a:pt x="3456517" y="53556"/>
                  <a:pt x="3561910" y="158665"/>
                </a:cubicBezTo>
                <a:lnTo>
                  <a:pt x="3933869" y="529583"/>
                </a:lnTo>
                <a:cubicBezTo>
                  <a:pt x="4069566" y="664954"/>
                  <a:pt x="4123946" y="861879"/>
                  <a:pt x="4076935" y="1047687"/>
                </a:cubicBezTo>
                <a:lnTo>
                  <a:pt x="3380917" y="3798162"/>
                </a:lnTo>
                <a:lnTo>
                  <a:pt x="3322662" y="4028310"/>
                </a:lnTo>
                <a:lnTo>
                  <a:pt x="3322662" y="4028247"/>
                </a:lnTo>
                <a:lnTo>
                  <a:pt x="3305510" y="4096027"/>
                </a:lnTo>
                <a:cubicBezTo>
                  <a:pt x="3289691" y="4158662"/>
                  <a:pt x="3263136" y="4216786"/>
                  <a:pt x="3227878" y="4268495"/>
                </a:cubicBezTo>
                <a:lnTo>
                  <a:pt x="0" y="4268495"/>
                </a:lnTo>
                <a:lnTo>
                  <a:pt x="0" y="439760"/>
                </a:lnTo>
                <a:cubicBezTo>
                  <a:pt x="14674" y="436393"/>
                  <a:pt x="29540" y="433471"/>
                  <a:pt x="44660" y="431375"/>
                </a:cubicBezTo>
                <a:lnTo>
                  <a:pt x="3103172" y="5190"/>
                </a:lnTo>
                <a:cubicBezTo>
                  <a:pt x="3124231" y="2260"/>
                  <a:pt x="3145312" y="584"/>
                  <a:pt x="3166314" y="128"/>
                </a:cubicBezTo>
                <a:close/>
              </a:path>
            </a:pathLst>
          </a:custGeom>
          <a:solidFill>
            <a:schemeClr val="accent2"/>
          </a:solidFill>
        </p:spPr>
        <p:txBody>
          <a:bodyPr wrap="square">
            <a:noAutofit/>
          </a:bodyPr>
          <a:lstStyle>
            <a:lvl1pPr>
              <a:defRPr sz="100">
                <a:solidFill>
                  <a:srgbClr val="02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1715120" y="1606363"/>
            <a:ext cx="4093542" cy="4110404"/>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2F0B63"/>
                </a:solidFill>
                <a:latin typeface="ITC Clearface Pro" panose="02070503050705020404" pitchFamily="18" charset="0"/>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p>
            <a:fld id="{9EA561C4-D32B-4000-A9B2-3BFB9613B3C1}" type="datetime1">
              <a:rPr lang="nb-NO" smtClean="0"/>
              <a:t>18.12.2023</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6287696" y="2336860"/>
            <a:ext cx="4572869" cy="1346523"/>
          </a:xfrm>
        </p:spPr>
        <p:txBody>
          <a:bodyPr lIns="0" tIns="0" rIns="0" bIns="0" anchor="b">
            <a:noAutofit/>
          </a:bodyPr>
          <a:lstStyle>
            <a:lvl1pPr algn="l">
              <a:lnSpc>
                <a:spcPts val="5250"/>
              </a:lnSpc>
              <a:defRPr sz="4900">
                <a:solidFill>
                  <a:srgbClr val="2F0B63"/>
                </a:solidFill>
                <a:latin typeface="ITC Clearface Pro" panose="02070503050705020404" pitchFamily="18" charset="0"/>
              </a:defRPr>
            </a:lvl1pPr>
          </a:lstStyle>
          <a:p>
            <a:r>
              <a:rPr lang="nb-NO"/>
              <a:t>Klikk for å redigere tittelstil</a:t>
            </a:r>
            <a:endParaRPr lang="nb-NO" dirty="0"/>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6287696" y="3973513"/>
            <a:ext cx="4572869" cy="511038"/>
          </a:xfrm>
        </p:spPr>
        <p:txBody>
          <a:bodyPr lIns="0" tIns="0" rIns="0" bIns="0">
            <a:noAutofit/>
          </a:bodyPr>
          <a:lstStyle>
            <a:lvl1pPr marL="0" indent="0" algn="l">
              <a:lnSpc>
                <a:spcPts val="2050"/>
              </a:lnSpc>
              <a:buNone/>
              <a:defRPr sz="1500">
                <a:solidFill>
                  <a:srgbClr val="2F0B63"/>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p>
        </p:txBody>
      </p:sp>
      <p:sp>
        <p:nvSpPr>
          <p:cNvPr id="8" name="addin_logo" hidden="1">
            <a:extLst>
              <a:ext uri="{FF2B5EF4-FFF2-40B4-BE49-F238E27FC236}">
                <a16:creationId xmlns:a16="http://schemas.microsoft.com/office/drawing/2014/main" id="{36EC14C0-99E2-AAAF-3617-3A26E97F43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9" name="addin_colorlist" hidden="1">
            <a:extLst>
              <a:ext uri="{FF2B5EF4-FFF2-40B4-BE49-F238E27FC236}">
                <a16:creationId xmlns:a16="http://schemas.microsoft.com/office/drawing/2014/main" id="{007D0071-5ACB-87EF-6D02-61D46F5F8116}"/>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kapittelside1,kapittelside2,kapittelside3,kapittelside4</a:t>
            </a:r>
            <a:endParaRPr lang="nb-NO" sz="800" dirty="0"/>
          </a:p>
        </p:txBody>
      </p:sp>
      <p:sp>
        <p:nvSpPr>
          <p:cNvPr id="10" name="addin_background" hidden="1">
            <a:extLst>
              <a:ext uri="{FF2B5EF4-FFF2-40B4-BE49-F238E27FC236}">
                <a16:creationId xmlns:a16="http://schemas.microsoft.com/office/drawing/2014/main" id="{30A56852-1BB1-1E20-C0BD-6AE80D03D422}"/>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96F4E925-5542-06B2-91A0-6F30B013DA4A}"/>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21" name="addin_colorbox" hidden="1">
            <a:extLst>
              <a:ext uri="{FF2B5EF4-FFF2-40B4-BE49-F238E27FC236}">
                <a16:creationId xmlns:a16="http://schemas.microsoft.com/office/drawing/2014/main" id="{0658BADB-BF4B-917C-7837-FE127CEFEC5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t>addin_colorbox</a:t>
            </a:r>
            <a:endParaRPr lang="nb-NO" sz="800" dirty="0"/>
          </a:p>
        </p:txBody>
      </p:sp>
      <p:sp>
        <p:nvSpPr>
          <p:cNvPr id="22" name="Plassholder for tekst 16">
            <a:extLst>
              <a:ext uri="{FF2B5EF4-FFF2-40B4-BE49-F238E27FC236}">
                <a16:creationId xmlns:a16="http://schemas.microsoft.com/office/drawing/2014/main" id="{504A437A-F847-F31E-4A7A-B36485B329B9}"/>
              </a:ext>
            </a:extLst>
          </p:cNvPr>
          <p:cNvSpPr>
            <a:spLocks noGrp="1"/>
          </p:cNvSpPr>
          <p:nvPr>
            <p:ph type="body" sz="quarter" idx="16" hasCustomPrompt="1"/>
          </p:nvPr>
        </p:nvSpPr>
        <p:spPr>
          <a:xfrm>
            <a:off x="10263552" y="6122172"/>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2" name="Rektangel 1">
            <a:extLst>
              <a:ext uri="{FF2B5EF4-FFF2-40B4-BE49-F238E27FC236}">
                <a16:creationId xmlns:a16="http://schemas.microsoft.com/office/drawing/2014/main" id="{019F842F-B401-4BD0-D196-3A7BA67CD138}"/>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Arial" panose="020B0604020202020204" pitchFamily="34" charset="0"/>
              </a:rPr>
              <a:t>Skriv inn tall på kapittel i boksen hvor det står «0»</a:t>
            </a:r>
            <a:endParaRPr lang="nb-NO" sz="900" dirty="0">
              <a:solidFill>
                <a:schemeClr val="dk2"/>
              </a:solidFill>
            </a:endParaRPr>
          </a:p>
        </p:txBody>
      </p:sp>
    </p:spTree>
    <p:extLst>
      <p:ext uri="{BB962C8B-B14F-4D97-AF65-F5344CB8AC3E}">
        <p14:creationId xmlns:p14="http://schemas.microsoft.com/office/powerpoint/2010/main" val="191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2">
    <p:bg>
      <p:bgPr>
        <a:solidFill>
          <a:srgbClr val="FFEBD3"/>
        </a:solidFill>
        <a:effectLst/>
      </p:bgPr>
    </p:bg>
    <p:spTree>
      <p:nvGrpSpPr>
        <p:cNvPr id="1" name=""/>
        <p:cNvGrpSpPr/>
        <p:nvPr/>
      </p:nvGrpSpPr>
      <p:grpSpPr>
        <a:xfrm>
          <a:off x="0" y="0"/>
          <a:ext cx="0" cy="0"/>
          <a:chOff x="0" y="0"/>
          <a:chExt cx="0" cy="0"/>
        </a:xfrm>
      </p:grpSpPr>
      <p:sp>
        <p:nvSpPr>
          <p:cNvPr id="13" name="Plassholder for tekst 12">
            <a:extLst>
              <a:ext uri="{FF2B5EF4-FFF2-40B4-BE49-F238E27FC236}">
                <a16:creationId xmlns:a16="http://schemas.microsoft.com/office/drawing/2014/main" id="{83AA8083-F20A-3B86-A9E2-49A0E7C9A22B}"/>
              </a:ext>
            </a:extLst>
          </p:cNvPr>
          <p:cNvSpPr>
            <a:spLocks noGrp="1"/>
          </p:cNvSpPr>
          <p:nvPr>
            <p:ph type="body" sz="quarter" idx="13" hasCustomPrompt="1"/>
          </p:nvPr>
        </p:nvSpPr>
        <p:spPr>
          <a:xfrm>
            <a:off x="657247" y="1606363"/>
            <a:ext cx="3605314" cy="3776138"/>
          </a:xfrm>
          <a:prstGeom prst="rect">
            <a:avLst/>
          </a:prstGeom>
          <a:effectLst>
            <a:outerShdw blurRad="50800" dist="50800" dir="5400000" algn="ctr" rotWithShape="0">
              <a:srgbClr val="010000">
                <a:alpha val="0"/>
              </a:srgbClr>
            </a:outerShdw>
          </a:effectLst>
        </p:spPr>
        <p:txBody>
          <a:bodyPr lIns="0" tIns="0" rIns="0" bIns="0"/>
          <a:lstStyle>
            <a:lvl1pPr marL="0" indent="0" algn="ctr">
              <a:lnSpc>
                <a:spcPct val="100000"/>
              </a:lnSpc>
              <a:spcBef>
                <a:spcPts val="0"/>
              </a:spcBef>
              <a:buNone/>
              <a:defRPr sz="24899">
                <a:solidFill>
                  <a:srgbClr val="FF6202"/>
                </a:solidFill>
                <a:latin typeface="ITC Clearface Pro" panose="02070503050705020404" pitchFamily="18" charset="0"/>
              </a:defRPr>
            </a:lvl1pPr>
          </a:lstStyle>
          <a:p>
            <a:pPr lvl="0"/>
            <a:r>
              <a:rPr lang="nb-NO" dirty="0"/>
              <a:t>0</a:t>
            </a:r>
          </a:p>
        </p:txBody>
      </p:sp>
      <p:pic>
        <p:nvPicPr>
          <p:cNvPr id="15" name="logo" hidden="1">
            <a:extLst>
              <a:ext uri="{FF2B5EF4-FFF2-40B4-BE49-F238E27FC236}">
                <a16:creationId xmlns:a16="http://schemas.microsoft.com/office/drawing/2014/main" id="{DC8D61BF-0B1C-1BEE-8070-A0DD8AAA56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3552" y="6122171"/>
            <a:ext cx="1359088" cy="313111"/>
          </a:xfrm>
          <a:prstGeom prst="rect">
            <a:avLst/>
          </a:prstGeom>
        </p:spPr>
      </p:pic>
      <p:sp>
        <p:nvSpPr>
          <p:cNvPr id="16" name="Plassholder for dato 3">
            <a:extLst>
              <a:ext uri="{FF2B5EF4-FFF2-40B4-BE49-F238E27FC236}">
                <a16:creationId xmlns:a16="http://schemas.microsoft.com/office/drawing/2014/main" id="{0D239A7A-5D5B-30F5-5B49-650E21225E72}"/>
              </a:ext>
            </a:extLst>
          </p:cNvPr>
          <p:cNvSpPr>
            <a:spLocks noGrp="1"/>
          </p:cNvSpPr>
          <p:nvPr>
            <p:ph type="dt" sz="half" idx="10"/>
          </p:nvPr>
        </p:nvSpPr>
        <p:spPr>
          <a:xfrm>
            <a:off x="0" y="-105292"/>
            <a:ext cx="2743200" cy="15389"/>
          </a:xfrm>
        </p:spPr>
        <p:txBody>
          <a:bodyPr lIns="0" tIns="0" rIns="0" bIns="0"/>
          <a:lstStyle/>
          <a:p>
            <a:fld id="{85F2011B-7748-4D0F-9507-803795D0FADD}" type="datetime1">
              <a:rPr lang="nb-NO" smtClean="0"/>
              <a:t>18.12.2023</a:t>
            </a:fld>
            <a:endParaRPr lang="nb-NO"/>
          </a:p>
        </p:txBody>
      </p:sp>
      <p:sp>
        <p:nvSpPr>
          <p:cNvPr id="17" name="Plassholder for bunntekst 4">
            <a:extLst>
              <a:ext uri="{FF2B5EF4-FFF2-40B4-BE49-F238E27FC236}">
                <a16:creationId xmlns:a16="http://schemas.microsoft.com/office/drawing/2014/main" id="{AADF3856-1C6A-40D3-3EEB-0D142F276D0D}"/>
              </a:ext>
            </a:extLst>
          </p:cNvPr>
          <p:cNvSpPr>
            <a:spLocks noGrp="1"/>
          </p:cNvSpPr>
          <p:nvPr>
            <p:ph type="ftr" sz="quarter" idx="11"/>
          </p:nvPr>
        </p:nvSpPr>
        <p:spPr>
          <a:xfrm>
            <a:off x="1" y="-62426"/>
            <a:ext cx="5063949" cy="15389"/>
          </a:xfrm>
        </p:spPr>
        <p:txBody>
          <a:bodyPr lIns="0" tIns="0" rIns="0" bIns="0">
            <a:spAutoFit/>
          </a:bodyPr>
          <a:lstStyle>
            <a:lvl1pPr>
              <a:lnSpc>
                <a:spcPct val="100000"/>
              </a:lnSpc>
              <a:defRPr sz="100">
                <a:solidFill>
                  <a:schemeClr val="lt1"/>
                </a:solidFill>
              </a:defRPr>
            </a:lvl1pPr>
          </a:lstStyle>
          <a:p>
            <a:r>
              <a:rPr lang="nb-NO"/>
              <a:t>Navn på enhet / fakultet / institutt / presentasjon</a:t>
            </a:r>
          </a:p>
        </p:txBody>
      </p:sp>
      <p:sp>
        <p:nvSpPr>
          <p:cNvPr id="18" name="Plassholder for lysbildenummer 5">
            <a:extLst>
              <a:ext uri="{FF2B5EF4-FFF2-40B4-BE49-F238E27FC236}">
                <a16:creationId xmlns:a16="http://schemas.microsoft.com/office/drawing/2014/main" id="{1C85EFDB-145B-16B5-1AAA-E7BA15069A9B}"/>
              </a:ext>
            </a:extLst>
          </p:cNvPr>
          <p:cNvSpPr>
            <a:spLocks noGrp="1"/>
          </p:cNvSpPr>
          <p:nvPr>
            <p:ph type="sldNum" sz="quarter" idx="12"/>
          </p:nvPr>
        </p:nvSpPr>
        <p:spPr>
          <a:xfrm>
            <a:off x="1" y="-62426"/>
            <a:ext cx="1223303" cy="15389"/>
          </a:xfrm>
        </p:spPr>
        <p:txBody>
          <a:bodyPr lIns="0" tIns="0" rIns="0" bIns="0">
            <a:spAutoFit/>
          </a:bodyPr>
          <a:lstStyle>
            <a:lvl1pPr>
              <a:lnSpc>
                <a:spcPct val="100000"/>
              </a:lnSpc>
              <a:defRPr sz="100">
                <a:solidFill>
                  <a:schemeClr val="lt1"/>
                </a:solidFill>
              </a:defRPr>
            </a:lvl1pPr>
          </a:lstStyle>
          <a:p>
            <a:fld id="{F9601797-DC0E-45BC-9A66-B1CCC5925A5F}" type="slidenum">
              <a:rPr lang="nb-NO" smtClean="0"/>
              <a:pPr/>
              <a:t>‹#›</a:t>
            </a:fld>
            <a:endParaRPr lang="nb-NO"/>
          </a:p>
        </p:txBody>
      </p:sp>
      <p:sp>
        <p:nvSpPr>
          <p:cNvPr id="19" name="Tittel 1">
            <a:extLst>
              <a:ext uri="{FF2B5EF4-FFF2-40B4-BE49-F238E27FC236}">
                <a16:creationId xmlns:a16="http://schemas.microsoft.com/office/drawing/2014/main" id="{13C7C61D-97CB-C427-959A-6A1C4B429656}"/>
              </a:ext>
            </a:extLst>
          </p:cNvPr>
          <p:cNvSpPr>
            <a:spLocks noGrp="1"/>
          </p:cNvSpPr>
          <p:nvPr>
            <p:ph type="ctrTitle"/>
          </p:nvPr>
        </p:nvSpPr>
        <p:spPr>
          <a:xfrm>
            <a:off x="4382339" y="2336860"/>
            <a:ext cx="5335008" cy="1346523"/>
          </a:xfrm>
        </p:spPr>
        <p:txBody>
          <a:bodyPr lIns="0" tIns="0" rIns="0" bIns="0" anchor="b">
            <a:noAutofit/>
          </a:bodyPr>
          <a:lstStyle>
            <a:lvl1pPr algn="l">
              <a:lnSpc>
                <a:spcPts val="5250"/>
              </a:lnSpc>
              <a:defRPr sz="4900">
                <a:solidFill>
                  <a:srgbClr val="7800F0"/>
                </a:solidFill>
                <a:latin typeface="ITC Clearface Pro" panose="02070503050705020404" pitchFamily="18" charset="0"/>
              </a:defRPr>
            </a:lvl1pPr>
          </a:lstStyle>
          <a:p>
            <a:r>
              <a:rPr lang="nb-NO"/>
              <a:t>Klikk for å redigere tittelstil</a:t>
            </a:r>
            <a:endParaRPr lang="nb-NO" dirty="0"/>
          </a:p>
        </p:txBody>
      </p:sp>
      <p:sp>
        <p:nvSpPr>
          <p:cNvPr id="20" name="Undertittel 2">
            <a:extLst>
              <a:ext uri="{FF2B5EF4-FFF2-40B4-BE49-F238E27FC236}">
                <a16:creationId xmlns:a16="http://schemas.microsoft.com/office/drawing/2014/main" id="{AF4184CC-4102-C51A-85FC-77658BF9F126}"/>
              </a:ext>
            </a:extLst>
          </p:cNvPr>
          <p:cNvSpPr>
            <a:spLocks noGrp="1"/>
          </p:cNvSpPr>
          <p:nvPr>
            <p:ph type="subTitle" idx="1"/>
          </p:nvPr>
        </p:nvSpPr>
        <p:spPr>
          <a:xfrm>
            <a:off x="4382339" y="3973513"/>
            <a:ext cx="5335008" cy="511038"/>
          </a:xfrm>
        </p:spPr>
        <p:txBody>
          <a:bodyPr lIns="0" tIns="0" rIns="0" bIns="0">
            <a:noAutofit/>
          </a:bodyPr>
          <a:lstStyle>
            <a:lvl1pPr marL="0" indent="0" algn="l">
              <a:lnSpc>
                <a:spcPts val="2050"/>
              </a:lnSpc>
              <a:buNone/>
              <a:defRPr sz="1500">
                <a:solidFill>
                  <a:srgbClr val="2F0B63"/>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Klikk for å redigere undertittelstil i malen</a:t>
            </a:r>
            <a:endParaRPr lang="nb-NO" dirty="0"/>
          </a:p>
        </p:txBody>
      </p:sp>
      <p:sp>
        <p:nvSpPr>
          <p:cNvPr id="2" name="addin_logo" hidden="1">
            <a:extLst>
              <a:ext uri="{FF2B5EF4-FFF2-40B4-BE49-F238E27FC236}">
                <a16:creationId xmlns:a16="http://schemas.microsoft.com/office/drawing/2014/main" id="{C9398D28-4190-F971-8A31-B5A63424F21F}"/>
              </a:ext>
            </a:extLst>
          </p:cNvPr>
          <p:cNvSpPr/>
          <p:nvPr userDrawn="1"/>
        </p:nvSpPr>
        <p:spPr>
          <a:xfrm>
            <a:off x="6526560"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a:t>addin_logo</a:t>
            </a:r>
          </a:p>
        </p:txBody>
      </p:sp>
      <p:sp>
        <p:nvSpPr>
          <p:cNvPr id="3" name="addin_colorlist" hidden="1">
            <a:extLst>
              <a:ext uri="{FF2B5EF4-FFF2-40B4-BE49-F238E27FC236}">
                <a16:creationId xmlns:a16="http://schemas.microsoft.com/office/drawing/2014/main" id="{CEF14847-2714-783E-099F-1B7468781F8C}"/>
              </a:ext>
            </a:extLst>
          </p:cNvPr>
          <p:cNvSpPr/>
          <p:nvPr userDrawn="1"/>
        </p:nvSpPr>
        <p:spPr>
          <a:xfrm>
            <a:off x="448714" y="-1007092"/>
            <a:ext cx="10121821"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lang="en-US" sz="800" dirty="0"/>
              <a:t>kapittelside2_1,kapittelside2_2,kapittelside2_3,kapittelside2_4</a:t>
            </a:r>
            <a:endParaRPr lang="nb-NO" sz="800" dirty="0"/>
          </a:p>
        </p:txBody>
      </p:sp>
      <p:sp>
        <p:nvSpPr>
          <p:cNvPr id="4" name="addin_background" hidden="1">
            <a:extLst>
              <a:ext uri="{FF2B5EF4-FFF2-40B4-BE49-F238E27FC236}">
                <a16:creationId xmlns:a16="http://schemas.microsoft.com/office/drawing/2014/main" id="{DFCBF5A1-8164-EF38-2F42-8B8C888DB158}"/>
              </a:ext>
            </a:extLst>
          </p:cNvPr>
          <p:cNvSpPr/>
          <p:nvPr userDrawn="1"/>
        </p:nvSpPr>
        <p:spPr>
          <a:xfrm>
            <a:off x="3832264"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CCFC1396-870D-C287-A881-B7B96A700818}"/>
              </a:ext>
            </a:extLst>
          </p:cNvPr>
          <p:cNvSpPr/>
          <p:nvPr userDrawn="1"/>
        </p:nvSpPr>
        <p:spPr>
          <a:xfrm>
            <a:off x="5179412" y="7249238"/>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dirty="0" err="1"/>
              <a:t>addin_text</a:t>
            </a:r>
            <a:endParaRPr lang="nb-NO" sz="800" dirty="0"/>
          </a:p>
        </p:txBody>
      </p:sp>
      <p:sp>
        <p:nvSpPr>
          <p:cNvPr id="6" name="addin_colorbox" hidden="1">
            <a:extLst>
              <a:ext uri="{FF2B5EF4-FFF2-40B4-BE49-F238E27FC236}">
                <a16:creationId xmlns:a16="http://schemas.microsoft.com/office/drawing/2014/main" id="{91A545E2-F115-E25C-7A76-5A762EA624A2}"/>
              </a:ext>
            </a:extLst>
          </p:cNvPr>
          <p:cNvSpPr/>
          <p:nvPr userDrawn="1"/>
        </p:nvSpPr>
        <p:spPr>
          <a:xfrm>
            <a:off x="7873708" y="7249239"/>
            <a:ext cx="1178550" cy="215444"/>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nb-NO" sz="800"/>
              <a:t>addin_colorbox</a:t>
            </a:r>
            <a:endParaRPr lang="nb-NO" sz="800" dirty="0"/>
          </a:p>
        </p:txBody>
      </p:sp>
      <p:sp>
        <p:nvSpPr>
          <p:cNvPr id="7" name="Plassholder for tekst 16">
            <a:extLst>
              <a:ext uri="{FF2B5EF4-FFF2-40B4-BE49-F238E27FC236}">
                <a16:creationId xmlns:a16="http://schemas.microsoft.com/office/drawing/2014/main" id="{09BB9651-2D5F-E597-41F9-EAFA7744B005}"/>
              </a:ext>
            </a:extLst>
          </p:cNvPr>
          <p:cNvSpPr>
            <a:spLocks noGrp="1"/>
          </p:cNvSpPr>
          <p:nvPr>
            <p:ph type="body" sz="quarter" idx="16" hasCustomPrompt="1"/>
          </p:nvPr>
        </p:nvSpPr>
        <p:spPr>
          <a:xfrm>
            <a:off x="10263552" y="6122171"/>
            <a:ext cx="1359088" cy="313111"/>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8" name="Rektangel 7">
            <a:extLst>
              <a:ext uri="{FF2B5EF4-FFF2-40B4-BE49-F238E27FC236}">
                <a16:creationId xmlns:a16="http://schemas.microsoft.com/office/drawing/2014/main" id="{EF96333F-AAF0-6F52-EE8A-8BFC32F1457E}"/>
              </a:ext>
            </a:extLst>
          </p:cNvPr>
          <p:cNvSpPr/>
          <p:nvPr userDrawn="1"/>
        </p:nvSpPr>
        <p:spPr>
          <a:xfrm>
            <a:off x="0" y="-684696"/>
            <a:ext cx="6645072" cy="561406"/>
          </a:xfrm>
          <a:prstGeom prst="rect">
            <a:avLst/>
          </a:prstGeom>
          <a:solidFill>
            <a:schemeClr val="l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0" i="0" dirty="0">
                <a:solidFill>
                  <a:schemeClr val="dk2"/>
                </a:solidFill>
                <a:effectLst/>
                <a:latin typeface="Arial" panose="020B0604020202020204" pitchFamily="34" charset="0"/>
              </a:rPr>
              <a:t>Skriv inn tall på kapittel i boksen hvor det står «0»</a:t>
            </a:r>
            <a:endParaRPr lang="nb-NO" sz="900" dirty="0">
              <a:solidFill>
                <a:schemeClr val="dk2"/>
              </a:solidFill>
            </a:endParaRPr>
          </a:p>
        </p:txBody>
      </p:sp>
    </p:spTree>
    <p:extLst>
      <p:ext uri="{BB962C8B-B14F-4D97-AF65-F5344CB8AC3E}">
        <p14:creationId xmlns:p14="http://schemas.microsoft.com/office/powerpoint/2010/main" val="31653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BACBEF-3662-2E27-09FF-75CB6405CF61}"/>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DF17D524-6913-29B4-5A83-5BBD18DA65A4}"/>
              </a:ext>
            </a:extLst>
          </p:cNvPr>
          <p:cNvSpPr>
            <a:spLocks noGrp="1"/>
          </p:cNvSpPr>
          <p:nvPr>
            <p:ph type="dt" sz="half" idx="10"/>
          </p:nvPr>
        </p:nvSpPr>
        <p:spPr/>
        <p:txBody>
          <a:bodyPr lIns="0" tIns="0" rIns="0" bIns="0"/>
          <a:lstStyle/>
          <a:p>
            <a:fld id="{3616A68C-E7B8-4565-891E-251BD6E9B3E0}" type="datetime1">
              <a:rPr lang="nb-NO" smtClean="0"/>
              <a:t>18.12.2023</a:t>
            </a:fld>
            <a:endParaRPr lang="nb-NO"/>
          </a:p>
        </p:txBody>
      </p:sp>
      <p:sp>
        <p:nvSpPr>
          <p:cNvPr id="6" name="Plassholder for bunntekst 5">
            <a:extLst>
              <a:ext uri="{FF2B5EF4-FFF2-40B4-BE49-F238E27FC236}">
                <a16:creationId xmlns:a16="http://schemas.microsoft.com/office/drawing/2014/main" id="{6A202043-D73C-89B1-C7D0-6D85F6EB6621}"/>
              </a:ext>
            </a:extLst>
          </p:cNvPr>
          <p:cNvSpPr>
            <a:spLocks noGrp="1"/>
          </p:cNvSpPr>
          <p:nvPr>
            <p:ph type="ftr" sz="quarter" idx="11"/>
          </p:nvPr>
        </p:nvSpPr>
        <p:spPr/>
        <p:txBody>
          <a:bodyPr lIns="0" tIns="0" rIns="0" bIns="0"/>
          <a:lstStyle/>
          <a:p>
            <a:r>
              <a:rPr lang="nb-NO"/>
              <a:t>Navn på enhet / fakultet / institutt / presentasjon</a:t>
            </a:r>
          </a:p>
        </p:txBody>
      </p:sp>
      <p:sp>
        <p:nvSpPr>
          <p:cNvPr id="7" name="Plassholder for lysbildenummer 6">
            <a:extLst>
              <a:ext uri="{FF2B5EF4-FFF2-40B4-BE49-F238E27FC236}">
                <a16:creationId xmlns:a16="http://schemas.microsoft.com/office/drawing/2014/main" id="{1B3C3210-5D1A-89C9-0685-5E7704C88D94}"/>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
        <p:nvSpPr>
          <p:cNvPr id="8" name="Plassholder for innhold 2">
            <a:extLst>
              <a:ext uri="{FF2B5EF4-FFF2-40B4-BE49-F238E27FC236}">
                <a16:creationId xmlns:a16="http://schemas.microsoft.com/office/drawing/2014/main" id="{42317EDE-9F80-ABF2-DF7A-FAA97E265361}"/>
              </a:ext>
            </a:extLst>
          </p:cNvPr>
          <p:cNvSpPr>
            <a:spLocks noGrp="1"/>
          </p:cNvSpPr>
          <p:nvPr>
            <p:ph idx="1"/>
          </p:nvPr>
        </p:nvSpPr>
        <p:spPr>
          <a:xfrm>
            <a:off x="571610" y="2034988"/>
            <a:ext cx="5341363"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2">
            <a:extLst>
              <a:ext uri="{FF2B5EF4-FFF2-40B4-BE49-F238E27FC236}">
                <a16:creationId xmlns:a16="http://schemas.microsoft.com/office/drawing/2014/main" id="{6009BA17-520D-A971-4F36-4BBFF7406C40}"/>
              </a:ext>
            </a:extLst>
          </p:cNvPr>
          <p:cNvSpPr>
            <a:spLocks noGrp="1"/>
          </p:cNvSpPr>
          <p:nvPr>
            <p:ph idx="13"/>
          </p:nvPr>
        </p:nvSpPr>
        <p:spPr>
          <a:xfrm>
            <a:off x="6287696" y="2034988"/>
            <a:ext cx="5331797"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8405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1" y="506268"/>
            <a:ext cx="6816959" cy="1077218"/>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571610" y="2034988"/>
            <a:ext cx="6816959"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p>
            <a:fld id="{45C8A1DC-E7F4-4EF1-89E3-40FEDAF1FB4D}" type="datetime1">
              <a:rPr lang="nb-NO" smtClean="0"/>
              <a:t>18.12.2023</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
        <p:nvSpPr>
          <p:cNvPr id="7" name="Plassholder for bilde 7">
            <a:extLst>
              <a:ext uri="{FF2B5EF4-FFF2-40B4-BE49-F238E27FC236}">
                <a16:creationId xmlns:a16="http://schemas.microsoft.com/office/drawing/2014/main" id="{6F7154C8-63D1-E3CC-DDC8-77696B5687AF}"/>
              </a:ext>
            </a:extLst>
          </p:cNvPr>
          <p:cNvSpPr>
            <a:spLocks noGrp="1"/>
          </p:cNvSpPr>
          <p:nvPr>
            <p:ph type="pic" sz="quarter" idx="13"/>
          </p:nvPr>
        </p:nvSpPr>
        <p:spPr>
          <a:xfrm>
            <a:off x="7942454" y="0"/>
            <a:ext cx="4249546" cy="6858000"/>
          </a:xfrm>
          <a:prstGeom prst="rect">
            <a:avLst/>
          </a:prstGeom>
          <a:noFill/>
        </p:spPr>
        <p:txBody>
          <a:bodyPr tIns="1510455"/>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8" name="Plassholder for bunntekst 5">
            <a:extLst>
              <a:ext uri="{FF2B5EF4-FFF2-40B4-BE49-F238E27FC236}">
                <a16:creationId xmlns:a16="http://schemas.microsoft.com/office/drawing/2014/main" id="{DF5B08EA-9506-A1AA-7E3A-BB72477AF729}"/>
              </a:ext>
            </a:extLst>
          </p:cNvPr>
          <p:cNvSpPr>
            <a:spLocks noGrp="1"/>
          </p:cNvSpPr>
          <p:nvPr>
            <p:ph type="ftr" sz="quarter" idx="11"/>
          </p:nvPr>
        </p:nvSpPr>
        <p:spPr>
          <a:xfrm>
            <a:off x="4346699" y="6327500"/>
            <a:ext cx="3498602" cy="153889"/>
          </a:xfrm>
        </p:spPr>
        <p:txBody>
          <a:bodyPr lIns="0" tIns="0" rIns="0" bIns="0"/>
          <a:lstStyle/>
          <a:p>
            <a:r>
              <a:rPr lang="nb-NO"/>
              <a:t>Navn på enhet / fakultet / institutt / presentasjon</a:t>
            </a:r>
          </a:p>
        </p:txBody>
      </p:sp>
    </p:spTree>
    <p:extLst>
      <p:ext uri="{BB962C8B-B14F-4D97-AF65-F5344CB8AC3E}">
        <p14:creationId xmlns:p14="http://schemas.microsoft.com/office/powerpoint/2010/main" val="10565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F173C52C-991F-F050-A3A9-2DC98BF53076}"/>
              </a:ext>
            </a:extLst>
          </p:cNvPr>
          <p:cNvSpPr>
            <a:spLocks noGrp="1"/>
          </p:cNvSpPr>
          <p:nvPr>
            <p:ph type="pic" sz="quarter" idx="13"/>
          </p:nvPr>
        </p:nvSpPr>
        <p:spPr>
          <a:xfrm>
            <a:off x="0" y="1819804"/>
            <a:ext cx="4194525" cy="5038198"/>
          </a:xfrm>
          <a:custGeom>
            <a:avLst/>
            <a:gdLst>
              <a:gd name="connsiteX0" fmla="*/ 4437773 w 8388504"/>
              <a:gd name="connsiteY0" fmla="*/ 0 h 10076395"/>
              <a:gd name="connsiteX1" fmla="*/ 8118016 w 8388504"/>
              <a:gd name="connsiteY1" fmla="*/ 6232382 h 10076395"/>
              <a:gd name="connsiteX2" fmla="*/ 8148993 w 8388504"/>
              <a:gd name="connsiteY2" fmla="*/ 8158387 h 10076395"/>
              <a:gd name="connsiteX3" fmla="*/ 7244579 w 8388504"/>
              <a:gd name="connsiteY3" fmla="*/ 9809285 h 10076395"/>
              <a:gd name="connsiteX4" fmla="*/ 7064306 w 8388504"/>
              <a:gd name="connsiteY4" fmla="*/ 10076395 h 10076395"/>
              <a:gd name="connsiteX5" fmla="*/ 0 w 8388504"/>
              <a:gd name="connsiteY5" fmla="*/ 10076395 h 10076395"/>
              <a:gd name="connsiteX6" fmla="*/ 0 w 8388504"/>
              <a:gd name="connsiteY6" fmla="*/ 1381759 h 1007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504" h="10076395">
                <a:moveTo>
                  <a:pt x="4437773" y="0"/>
                </a:moveTo>
                <a:lnTo>
                  <a:pt x="8118016" y="6232382"/>
                </a:lnTo>
                <a:cubicBezTo>
                  <a:pt x="8467264" y="6823983"/>
                  <a:pt x="8479071" y="7555868"/>
                  <a:pt x="8148993" y="8158387"/>
                </a:cubicBezTo>
                <a:lnTo>
                  <a:pt x="7244579" y="9809285"/>
                </a:lnTo>
                <a:cubicBezTo>
                  <a:pt x="7192401" y="9904627"/>
                  <a:pt x="7130448" y="9992352"/>
                  <a:pt x="7064306" y="10076395"/>
                </a:cubicBezTo>
                <a:lnTo>
                  <a:pt x="0" y="10076395"/>
                </a:lnTo>
                <a:lnTo>
                  <a:pt x="0" y="1381759"/>
                </a:lnTo>
                <a:close/>
              </a:path>
            </a:pathLst>
          </a:custGeom>
          <a:noFill/>
        </p:spPr>
        <p:txBody>
          <a:bodyPr wrap="square" tIns="1510455">
            <a:noAutofit/>
          </a:bodyPr>
          <a:lstStyle>
            <a:lvl1pPr marL="228578" indent="-228578" algn="ctr" defTabSz="914310" rtl="0" eaLnBrk="1" latinLnBrk="0" hangingPunct="1">
              <a:lnSpc>
                <a:spcPts val="2000"/>
              </a:lnSpc>
              <a:spcBef>
                <a:spcPts val="2000"/>
              </a:spcBef>
              <a:buFont typeface="Arial" panose="020B0604020202020204" pitchFamily="34" charset="0"/>
              <a:buNone/>
              <a:defRPr sz="1500">
                <a:solidFill>
                  <a:schemeClr val="dk1"/>
                </a:solidFill>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4805745" y="506268"/>
            <a:ext cx="6816959" cy="1077218"/>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E7F2F0AF-8C14-FEEC-0922-8B11532A1A63}"/>
              </a:ext>
            </a:extLst>
          </p:cNvPr>
          <p:cNvSpPr>
            <a:spLocks noGrp="1"/>
          </p:cNvSpPr>
          <p:nvPr>
            <p:ph idx="1"/>
          </p:nvPr>
        </p:nvSpPr>
        <p:spPr>
          <a:xfrm>
            <a:off x="4805744" y="2034988"/>
            <a:ext cx="6813748" cy="3776138"/>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p>
            <a:fld id="{C8011130-A64F-4854-9F9A-1AEE1C70F09D}" type="datetime1">
              <a:rPr lang="nb-NO" smtClean="0"/>
              <a:t>18.12.2023</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
        <p:nvSpPr>
          <p:cNvPr id="15" name="Frihåndsform: figur 14">
            <a:extLst>
              <a:ext uri="{FF2B5EF4-FFF2-40B4-BE49-F238E27FC236}">
                <a16:creationId xmlns:a16="http://schemas.microsoft.com/office/drawing/2014/main" id="{59548686-0745-DE73-D69D-CDF60B1FAADE}"/>
              </a:ext>
            </a:extLst>
          </p:cNvPr>
          <p:cNvSpPr/>
          <p:nvPr/>
        </p:nvSpPr>
        <p:spPr>
          <a:xfrm>
            <a:off x="1139901" y="-63"/>
            <a:ext cx="2518383" cy="1818005"/>
          </a:xfrm>
          <a:custGeom>
            <a:avLst/>
            <a:gdLst>
              <a:gd name="connsiteX0" fmla="*/ 669290 w 5036439"/>
              <a:gd name="connsiteY0" fmla="*/ 1112012 h 3636010"/>
              <a:gd name="connsiteX1" fmla="*/ 2159762 w 5036439"/>
              <a:gd name="connsiteY1" fmla="*/ 3636010 h 3636010"/>
              <a:gd name="connsiteX2" fmla="*/ 3111627 w 5036439"/>
              <a:gd name="connsiteY2" fmla="*/ 3339592 h 3636010"/>
              <a:gd name="connsiteX3" fmla="*/ 3747770 w 5036439"/>
              <a:gd name="connsiteY3" fmla="*/ 3141472 h 3636010"/>
              <a:gd name="connsiteX4" fmla="*/ 4549268 w 5036439"/>
              <a:gd name="connsiteY4" fmla="*/ 2264410 h 3636010"/>
              <a:gd name="connsiteX5" fmla="*/ 4961128 w 5036439"/>
              <a:gd name="connsiteY5" fmla="*/ 349885 h 3636010"/>
              <a:gd name="connsiteX6" fmla="*/ 5036439 w 5036439"/>
              <a:gd name="connsiteY6" fmla="*/ 0 h 3636010"/>
              <a:gd name="connsiteX7" fmla="*/ 0 w 5036439"/>
              <a:gd name="connsiteY7" fmla="*/ 0 h 3636010"/>
              <a:gd name="connsiteX8" fmla="*/ 109093 w 5036439"/>
              <a:gd name="connsiteY8" fmla="*/ 163195 h 3636010"/>
              <a:gd name="connsiteX9" fmla="*/ 669290 w 5036439"/>
              <a:gd name="connsiteY9" fmla="*/ 1111885 h 363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6439" h="3636010">
                <a:moveTo>
                  <a:pt x="669290" y="1112012"/>
                </a:moveTo>
                <a:lnTo>
                  <a:pt x="2159762" y="3636010"/>
                </a:lnTo>
                <a:lnTo>
                  <a:pt x="3111627" y="3339592"/>
                </a:lnTo>
                <a:lnTo>
                  <a:pt x="3747770" y="3141472"/>
                </a:lnTo>
                <a:cubicBezTo>
                  <a:pt x="4153535" y="3015107"/>
                  <a:pt x="4459859" y="2679954"/>
                  <a:pt x="4549268" y="2264410"/>
                </a:cubicBezTo>
                <a:lnTo>
                  <a:pt x="4961128" y="349885"/>
                </a:lnTo>
                <a:lnTo>
                  <a:pt x="5036439" y="0"/>
                </a:lnTo>
                <a:lnTo>
                  <a:pt x="0" y="0"/>
                </a:lnTo>
                <a:cubicBezTo>
                  <a:pt x="38608" y="52451"/>
                  <a:pt x="75565" y="106426"/>
                  <a:pt x="109093" y="163195"/>
                </a:cubicBezTo>
                <a:lnTo>
                  <a:pt x="669290" y="1111885"/>
                </a:lnTo>
                <a:close/>
              </a:path>
            </a:pathLst>
          </a:custGeom>
          <a:solidFill>
            <a:srgbClr val="9359EF"/>
          </a:solidFill>
          <a:ln w="12700" cap="flat">
            <a:noFill/>
            <a:prstDash val="solid"/>
            <a:miter/>
          </a:ln>
        </p:spPr>
        <p:txBody>
          <a:bodyPr rtlCol="0" anchor="ctr"/>
          <a:lstStyle/>
          <a:p>
            <a:endParaRPr lang="nb-NO" sz="900"/>
          </a:p>
        </p:txBody>
      </p:sp>
      <p:sp>
        <p:nvSpPr>
          <p:cNvPr id="16" name="Frihåndsform: figur 15">
            <a:extLst>
              <a:ext uri="{FF2B5EF4-FFF2-40B4-BE49-F238E27FC236}">
                <a16:creationId xmlns:a16="http://schemas.microsoft.com/office/drawing/2014/main" id="{45DE5072-11AA-E5E5-1295-8A9028646E12}"/>
              </a:ext>
            </a:extLst>
          </p:cNvPr>
          <p:cNvSpPr/>
          <p:nvPr/>
        </p:nvSpPr>
        <p:spPr>
          <a:xfrm>
            <a:off x="0" y="0"/>
            <a:ext cx="2219850" cy="2509076"/>
          </a:xfrm>
          <a:custGeom>
            <a:avLst/>
            <a:gdLst>
              <a:gd name="connsiteX0" fmla="*/ 4439412 w 4439411"/>
              <a:gd name="connsiteY0" fmla="*/ 3635883 h 5018151"/>
              <a:gd name="connsiteX1" fmla="*/ 2948940 w 4439411"/>
              <a:gd name="connsiteY1" fmla="*/ 1111885 h 5018151"/>
              <a:gd name="connsiteX2" fmla="*/ 2388743 w 4439411"/>
              <a:gd name="connsiteY2" fmla="*/ 163195 h 5018151"/>
              <a:gd name="connsiteX3" fmla="*/ 2279650 w 4439411"/>
              <a:gd name="connsiteY3" fmla="*/ 0 h 5018151"/>
              <a:gd name="connsiteX4" fmla="*/ 0 w 4439411"/>
              <a:gd name="connsiteY4" fmla="*/ 0 h 5018151"/>
              <a:gd name="connsiteX5" fmla="*/ 0 w 4439411"/>
              <a:gd name="connsiteY5" fmla="*/ 5018151 h 5018151"/>
              <a:gd name="connsiteX6" fmla="*/ 4439412 w 4439411"/>
              <a:gd name="connsiteY6" fmla="*/ 3635883 h 501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411" h="5018151">
                <a:moveTo>
                  <a:pt x="4439412" y="3635883"/>
                </a:moveTo>
                <a:lnTo>
                  <a:pt x="2948940" y="1111885"/>
                </a:lnTo>
                <a:lnTo>
                  <a:pt x="2388743" y="163195"/>
                </a:lnTo>
                <a:cubicBezTo>
                  <a:pt x="2355215" y="106426"/>
                  <a:pt x="2318258" y="52451"/>
                  <a:pt x="2279650" y="0"/>
                </a:cubicBezTo>
                <a:lnTo>
                  <a:pt x="0" y="0"/>
                </a:lnTo>
                <a:lnTo>
                  <a:pt x="0" y="5018151"/>
                </a:lnTo>
                <a:lnTo>
                  <a:pt x="4439412" y="3635883"/>
                </a:lnTo>
                <a:close/>
              </a:path>
            </a:pathLst>
          </a:custGeom>
          <a:solidFill>
            <a:srgbClr val="2F0B63"/>
          </a:solidFill>
          <a:ln w="12700" cap="flat">
            <a:noFill/>
            <a:prstDash val="solid"/>
            <a:miter/>
          </a:ln>
        </p:spPr>
        <p:txBody>
          <a:bodyPr rtlCol="0" anchor="ctr"/>
          <a:lstStyle/>
          <a:p>
            <a:endParaRPr lang="nb-NO" sz="900"/>
          </a:p>
        </p:txBody>
      </p:sp>
      <p:sp>
        <p:nvSpPr>
          <p:cNvPr id="21" name="Plassholder for bunntekst 4">
            <a:extLst>
              <a:ext uri="{FF2B5EF4-FFF2-40B4-BE49-F238E27FC236}">
                <a16:creationId xmlns:a16="http://schemas.microsoft.com/office/drawing/2014/main" id="{C8D4C043-4A78-78CD-0026-2C34F8956C65}"/>
              </a:ext>
            </a:extLst>
          </p:cNvPr>
          <p:cNvSpPr>
            <a:spLocks noGrp="1"/>
          </p:cNvSpPr>
          <p:nvPr>
            <p:ph type="ftr" sz="quarter" idx="11"/>
          </p:nvPr>
        </p:nvSpPr>
        <p:spPr>
          <a:xfrm>
            <a:off x="3974565" y="6327500"/>
            <a:ext cx="4242870" cy="153889"/>
          </a:xfrm>
        </p:spPr>
        <p:txBody>
          <a:bodyPr lIns="0" tIns="0" rIns="0" bIns="0"/>
          <a:lstStyle/>
          <a:p>
            <a:r>
              <a:rPr lang="nb-NO" dirty="0"/>
              <a:t>Navn på enhet / fakultet / institutt / presentasjon</a:t>
            </a:r>
          </a:p>
        </p:txBody>
      </p:sp>
    </p:spTree>
    <p:extLst>
      <p:ext uri="{BB962C8B-B14F-4D97-AF65-F5344CB8AC3E}">
        <p14:creationId xmlns:p14="http://schemas.microsoft.com/office/powerpoint/2010/main" val="281100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med tekst">
    <p:spTree>
      <p:nvGrpSpPr>
        <p:cNvPr id="1" name=""/>
        <p:cNvGrpSpPr/>
        <p:nvPr/>
      </p:nvGrpSpPr>
      <p:grpSpPr>
        <a:xfrm>
          <a:off x="0" y="0"/>
          <a:ext cx="0" cy="0"/>
          <a:chOff x="0" y="0"/>
          <a:chExt cx="0" cy="0"/>
        </a:xfrm>
      </p:grpSpPr>
      <p:sp>
        <p:nvSpPr>
          <p:cNvPr id="10" name="Plassholder for tekst 6">
            <a:extLst>
              <a:ext uri="{FF2B5EF4-FFF2-40B4-BE49-F238E27FC236}">
                <a16:creationId xmlns:a16="http://schemas.microsoft.com/office/drawing/2014/main" id="{9677DA78-3984-9971-BD83-196FD5AAF504}"/>
              </a:ext>
            </a:extLst>
          </p:cNvPr>
          <p:cNvSpPr>
            <a:spLocks noGrp="1"/>
          </p:cNvSpPr>
          <p:nvPr>
            <p:ph type="body" sz="quarter" idx="22" hasCustomPrompt="1"/>
          </p:nvPr>
        </p:nvSpPr>
        <p:spPr>
          <a:xfrm>
            <a:off x="8189840" y="1467041"/>
            <a:ext cx="3429652" cy="4343943"/>
          </a:xfrm>
          <a:prstGeom prst="rect">
            <a:avLst/>
          </a:prstGeom>
          <a:solidFill>
            <a:srgbClr val="FFCCED"/>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9" name="Plassholder for tekst 6">
            <a:extLst>
              <a:ext uri="{FF2B5EF4-FFF2-40B4-BE49-F238E27FC236}">
                <a16:creationId xmlns:a16="http://schemas.microsoft.com/office/drawing/2014/main" id="{5030C568-4943-319E-5327-C191C969352E}"/>
              </a:ext>
            </a:extLst>
          </p:cNvPr>
          <p:cNvSpPr>
            <a:spLocks noGrp="1"/>
          </p:cNvSpPr>
          <p:nvPr>
            <p:ph type="body" sz="quarter" idx="21" hasCustomPrompt="1"/>
          </p:nvPr>
        </p:nvSpPr>
        <p:spPr>
          <a:xfrm>
            <a:off x="4382339" y="1467041"/>
            <a:ext cx="3429652" cy="4343943"/>
          </a:xfrm>
          <a:prstGeom prst="rect">
            <a:avLst/>
          </a:prstGeom>
          <a:solidFill>
            <a:srgbClr val="FFF5EE"/>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7" name="Plassholder for tekst 6">
            <a:extLst>
              <a:ext uri="{FF2B5EF4-FFF2-40B4-BE49-F238E27FC236}">
                <a16:creationId xmlns:a16="http://schemas.microsoft.com/office/drawing/2014/main" id="{113A13F0-A5AC-8BFA-ACF9-DC5CA528EDED}"/>
              </a:ext>
            </a:extLst>
          </p:cNvPr>
          <p:cNvSpPr>
            <a:spLocks noGrp="1"/>
          </p:cNvSpPr>
          <p:nvPr>
            <p:ph type="body" sz="quarter" idx="20" hasCustomPrompt="1"/>
          </p:nvPr>
        </p:nvSpPr>
        <p:spPr>
          <a:xfrm>
            <a:off x="571610" y="1467041"/>
            <a:ext cx="3429652" cy="4343943"/>
          </a:xfrm>
          <a:prstGeom prst="rect">
            <a:avLst/>
          </a:prstGeom>
          <a:solidFill>
            <a:srgbClr val="DAD9FF"/>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2" name="Tittel 1">
            <a:extLst>
              <a:ext uri="{FF2B5EF4-FFF2-40B4-BE49-F238E27FC236}">
                <a16:creationId xmlns:a16="http://schemas.microsoft.com/office/drawing/2014/main" id="{B16C3EF7-0A7E-3BB8-7FEC-B9099AEC536C}"/>
              </a:ext>
            </a:extLst>
          </p:cNvPr>
          <p:cNvSpPr>
            <a:spLocks noGrp="1"/>
          </p:cNvSpPr>
          <p:nvPr>
            <p:ph type="title"/>
          </p:nvPr>
        </p:nvSpPr>
        <p:spPr>
          <a:xfrm>
            <a:off x="571610" y="506269"/>
            <a:ext cx="9145739" cy="538609"/>
          </a:xfrm>
        </p:spPr>
        <p:txBody>
          <a:bodyPr lIns="0" tIns="0" rIns="0" bIns="0">
            <a:noAutofit/>
          </a:bodyPr>
          <a:lstStyle/>
          <a:p>
            <a:r>
              <a:rPr lang="nb-NO"/>
              <a:t>Klikk for å redigere tittelstil</a:t>
            </a:r>
          </a:p>
        </p:txBody>
      </p:sp>
      <p:sp>
        <p:nvSpPr>
          <p:cNvPr id="4" name="Plassholder for dato 3">
            <a:extLst>
              <a:ext uri="{FF2B5EF4-FFF2-40B4-BE49-F238E27FC236}">
                <a16:creationId xmlns:a16="http://schemas.microsoft.com/office/drawing/2014/main" id="{31FB5EFB-5227-9199-E4ED-98BF0125C7FE}"/>
              </a:ext>
            </a:extLst>
          </p:cNvPr>
          <p:cNvSpPr>
            <a:spLocks noGrp="1"/>
          </p:cNvSpPr>
          <p:nvPr>
            <p:ph type="dt" sz="half" idx="10"/>
          </p:nvPr>
        </p:nvSpPr>
        <p:spPr/>
        <p:txBody>
          <a:bodyPr lIns="0" tIns="0" rIns="0" bIns="0"/>
          <a:lstStyle/>
          <a:p>
            <a:fld id="{404B4E24-0446-42B9-87FE-81FC7C4A1C23}" type="datetime1">
              <a:rPr lang="nb-NO" smtClean="0"/>
              <a:t>18.12.2023</a:t>
            </a:fld>
            <a:endParaRPr lang="nb-NO"/>
          </a:p>
        </p:txBody>
      </p:sp>
      <p:sp>
        <p:nvSpPr>
          <p:cNvPr id="6" name="Plassholder for lysbildenummer 5">
            <a:extLst>
              <a:ext uri="{FF2B5EF4-FFF2-40B4-BE49-F238E27FC236}">
                <a16:creationId xmlns:a16="http://schemas.microsoft.com/office/drawing/2014/main" id="{515BE0C9-3DC0-3A8A-CDD1-37641AA01507}"/>
              </a:ext>
            </a:extLst>
          </p:cNvPr>
          <p:cNvSpPr>
            <a:spLocks noGrp="1"/>
          </p:cNvSpPr>
          <p:nvPr>
            <p:ph type="sldNum" sz="quarter" idx="12"/>
          </p:nvPr>
        </p:nvSpPr>
        <p:spPr/>
        <p:txBody>
          <a:bodyPr lIns="0" tIns="0" rIns="0" bIns="0"/>
          <a:lstStyle/>
          <a:p>
            <a:fld id="{F9601797-DC0E-45BC-9A66-B1CCC5925A5F}" type="slidenum">
              <a:rPr lang="nb-NO" smtClean="0"/>
              <a:t>‹#›</a:t>
            </a:fld>
            <a:endParaRPr lang="nb-NO"/>
          </a:p>
        </p:txBody>
      </p:sp>
      <p:sp>
        <p:nvSpPr>
          <p:cNvPr id="8" name="Plassholder for tekst 7">
            <a:extLst>
              <a:ext uri="{FF2B5EF4-FFF2-40B4-BE49-F238E27FC236}">
                <a16:creationId xmlns:a16="http://schemas.microsoft.com/office/drawing/2014/main" id="{2D5B5F40-869B-064B-B8A8-0F797FFBE554}"/>
              </a:ext>
            </a:extLst>
          </p:cNvPr>
          <p:cNvSpPr>
            <a:spLocks noGrp="1"/>
          </p:cNvSpPr>
          <p:nvPr>
            <p:ph type="body" sz="quarter" idx="14"/>
          </p:nvPr>
        </p:nvSpPr>
        <p:spPr>
          <a:xfrm>
            <a:off x="76213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17" name="Plassholder for tekst 7">
            <a:extLst>
              <a:ext uri="{FF2B5EF4-FFF2-40B4-BE49-F238E27FC236}">
                <a16:creationId xmlns:a16="http://schemas.microsoft.com/office/drawing/2014/main" id="{BB298393-900F-F0FA-10B6-B51F939D6C46}"/>
              </a:ext>
            </a:extLst>
          </p:cNvPr>
          <p:cNvSpPr>
            <a:spLocks noGrp="1"/>
          </p:cNvSpPr>
          <p:nvPr>
            <p:ph type="body" sz="quarter" idx="15" hasCustomPrompt="1"/>
          </p:nvPr>
        </p:nvSpPr>
        <p:spPr>
          <a:xfrm>
            <a:off x="76213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Maison Neue Bold" panose="02000000000000000000" pitchFamily="50"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2" name="Plassholder for tekst 7">
            <a:extLst>
              <a:ext uri="{FF2B5EF4-FFF2-40B4-BE49-F238E27FC236}">
                <a16:creationId xmlns:a16="http://schemas.microsoft.com/office/drawing/2014/main" id="{D0481030-A7B8-CFFB-ABF6-76BFE49C3357}"/>
              </a:ext>
            </a:extLst>
          </p:cNvPr>
          <p:cNvSpPr>
            <a:spLocks noGrp="1"/>
          </p:cNvSpPr>
          <p:nvPr>
            <p:ph type="body" sz="quarter" idx="16"/>
          </p:nvPr>
        </p:nvSpPr>
        <p:spPr>
          <a:xfrm>
            <a:off x="45728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4" name="Plassholder for tekst 7">
            <a:extLst>
              <a:ext uri="{FF2B5EF4-FFF2-40B4-BE49-F238E27FC236}">
                <a16:creationId xmlns:a16="http://schemas.microsoft.com/office/drawing/2014/main" id="{C7F60A1C-FFAB-3EDD-CAC4-9A7A44277F92}"/>
              </a:ext>
            </a:extLst>
          </p:cNvPr>
          <p:cNvSpPr>
            <a:spLocks noGrp="1"/>
          </p:cNvSpPr>
          <p:nvPr>
            <p:ph type="body" sz="quarter" idx="17" hasCustomPrompt="1"/>
          </p:nvPr>
        </p:nvSpPr>
        <p:spPr>
          <a:xfrm>
            <a:off x="45728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Maison Neue Bold" panose="02000000000000000000" pitchFamily="50"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27" name="Plassholder for tekst 7">
            <a:extLst>
              <a:ext uri="{FF2B5EF4-FFF2-40B4-BE49-F238E27FC236}">
                <a16:creationId xmlns:a16="http://schemas.microsoft.com/office/drawing/2014/main" id="{E638933F-F53C-EB45-1013-D78DFF74AA0F}"/>
              </a:ext>
            </a:extLst>
          </p:cNvPr>
          <p:cNvSpPr>
            <a:spLocks noGrp="1"/>
          </p:cNvSpPr>
          <p:nvPr>
            <p:ph type="body" sz="quarter" idx="18"/>
          </p:nvPr>
        </p:nvSpPr>
        <p:spPr>
          <a:xfrm>
            <a:off x="8380369" y="2771815"/>
            <a:ext cx="3048198" cy="2866984"/>
          </a:xfrm>
          <a:prstGeom prst="rect">
            <a:avLst/>
          </a:prstGeom>
        </p:spPr>
        <p:txBody>
          <a:bodyPr lIns="0" tIns="0" rIns="0" bIns="0"/>
          <a:lstStyle>
            <a:lvl1pPr marL="0" indent="0" algn="l">
              <a:lnSpc>
                <a:spcPts val="1500"/>
              </a:lnSpc>
              <a:spcBef>
                <a:spcPts val="0"/>
              </a:spcBef>
              <a:spcAft>
                <a:spcPts val="0"/>
              </a:spcAft>
              <a:buClrTx/>
              <a:buFont typeface="Arial" panose="020B0604020202020204" pitchFamily="34" charset="0"/>
              <a:buNone/>
              <a:defRPr sz="1250" b="0" i="0" u="none" cap="none">
                <a:solidFill>
                  <a:srgbClr val="000000"/>
                </a:solidFill>
                <a:latin typeface="+mn-lt"/>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a:t>Klikk for å redigere tekststiler i malen</a:t>
            </a:r>
          </a:p>
        </p:txBody>
      </p:sp>
      <p:sp>
        <p:nvSpPr>
          <p:cNvPr id="29" name="Plassholder for tekst 7">
            <a:extLst>
              <a:ext uri="{FF2B5EF4-FFF2-40B4-BE49-F238E27FC236}">
                <a16:creationId xmlns:a16="http://schemas.microsoft.com/office/drawing/2014/main" id="{7F7D6B32-4E74-D854-D0E2-BF25D5D0C683}"/>
              </a:ext>
            </a:extLst>
          </p:cNvPr>
          <p:cNvSpPr>
            <a:spLocks noGrp="1"/>
          </p:cNvSpPr>
          <p:nvPr>
            <p:ph type="body" sz="quarter" idx="19" hasCustomPrompt="1"/>
          </p:nvPr>
        </p:nvSpPr>
        <p:spPr>
          <a:xfrm>
            <a:off x="8380369" y="1746254"/>
            <a:ext cx="3048198" cy="641201"/>
          </a:xfrm>
          <a:prstGeom prst="rect">
            <a:avLst/>
          </a:prstGeom>
        </p:spPr>
        <p:txBody>
          <a:bodyPr lIns="0" tIns="0" rIns="0" bIns="0">
            <a:noAutofit/>
          </a:bodyPr>
          <a:lstStyle>
            <a:lvl1pPr marL="0" indent="0" algn="ctr">
              <a:lnSpc>
                <a:spcPts val="2520"/>
              </a:lnSpc>
              <a:spcBef>
                <a:spcPts val="0"/>
              </a:spcBef>
              <a:spcAft>
                <a:spcPts val="0"/>
              </a:spcAft>
              <a:buClrTx/>
              <a:buFont typeface="Arial" panose="020B0604020202020204" pitchFamily="34" charset="0"/>
              <a:buNone/>
              <a:defRPr sz="2100" b="0" i="0" u="none" cap="none">
                <a:solidFill>
                  <a:srgbClr val="7800F0"/>
                </a:solidFill>
                <a:latin typeface="Maison Neue Bold" panose="02000000000000000000" pitchFamily="50" charset="0"/>
              </a:defRPr>
            </a:lvl1pPr>
            <a:lvl2pPr marL="228578" indent="0" algn="l">
              <a:lnSpc>
                <a:spcPts val="2000"/>
              </a:lnSpc>
              <a:spcBef>
                <a:spcPts val="0"/>
              </a:spcBef>
              <a:spcAft>
                <a:spcPts val="0"/>
              </a:spcAft>
              <a:buClrTx/>
              <a:buFont typeface="Arial" panose="020B0604020202020204" pitchFamily="34" charset="0"/>
              <a:buNone/>
              <a:defRPr sz="1500" b="0" i="0" u="none" cap="none">
                <a:solidFill>
                  <a:srgbClr val="000000"/>
                </a:solidFill>
                <a:latin typeface="+mn-lt"/>
              </a:defRPr>
            </a:lvl2pPr>
            <a:lvl3pPr marL="685732"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3pPr>
            <a:lvl4pPr marL="914309"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4pPr>
            <a:lvl5pPr marL="1142886" indent="-228578" algn="l">
              <a:lnSpc>
                <a:spcPts val="2000"/>
              </a:lnSpc>
              <a:spcBef>
                <a:spcPts val="0"/>
              </a:spcBef>
              <a:spcAft>
                <a:spcPts val="0"/>
              </a:spcAft>
              <a:buClrTx/>
              <a:buFont typeface="Arial" panose="020B0604020202020204" pitchFamily="34" charset="0"/>
              <a:buChar char="•"/>
              <a:defRPr sz="1500" b="0" i="0" u="none" cap="none">
                <a:solidFill>
                  <a:srgbClr val="000000"/>
                </a:solidFill>
                <a:latin typeface="+mn-lt"/>
              </a:defRPr>
            </a:lvl5pPr>
          </a:lstStyle>
          <a:p>
            <a:pPr lvl="0"/>
            <a:r>
              <a:rPr lang="nb-NO" dirty="0"/>
              <a:t>Overskrift</a:t>
            </a:r>
          </a:p>
        </p:txBody>
      </p:sp>
      <p:sp>
        <p:nvSpPr>
          <p:cNvPr id="5" name="Plassholder for bunntekst 5">
            <a:extLst>
              <a:ext uri="{FF2B5EF4-FFF2-40B4-BE49-F238E27FC236}">
                <a16:creationId xmlns:a16="http://schemas.microsoft.com/office/drawing/2014/main" id="{2BE8A68F-8C2A-83D4-85DC-15C4F020EA80}"/>
              </a:ext>
            </a:extLst>
          </p:cNvPr>
          <p:cNvSpPr>
            <a:spLocks noGrp="1"/>
          </p:cNvSpPr>
          <p:nvPr>
            <p:ph type="ftr" sz="quarter" idx="11"/>
          </p:nvPr>
        </p:nvSpPr>
        <p:spPr>
          <a:xfrm>
            <a:off x="3564026" y="6327500"/>
            <a:ext cx="5063949" cy="153889"/>
          </a:xfrm>
        </p:spPr>
        <p:txBody>
          <a:bodyPr lIns="0" tIns="0" rIns="0" bIns="0"/>
          <a:lstStyle/>
          <a:p>
            <a:r>
              <a:rPr lang="nb-NO"/>
              <a:t>Navn på enhet / fakultet / institutt / presentasjon</a:t>
            </a:r>
          </a:p>
        </p:txBody>
      </p:sp>
      <p:sp>
        <p:nvSpPr>
          <p:cNvPr id="12" name="Plassholder for tekst 6">
            <a:extLst>
              <a:ext uri="{FF2B5EF4-FFF2-40B4-BE49-F238E27FC236}">
                <a16:creationId xmlns:a16="http://schemas.microsoft.com/office/drawing/2014/main" id="{A09AF0C2-5D04-FAF6-1366-310CCC3A7939}"/>
              </a:ext>
            </a:extLst>
          </p:cNvPr>
          <p:cNvSpPr>
            <a:spLocks noGrp="1"/>
          </p:cNvSpPr>
          <p:nvPr>
            <p:ph type="body" sz="quarter" idx="23" hasCustomPrompt="1"/>
          </p:nvPr>
        </p:nvSpPr>
        <p:spPr>
          <a:xfrm>
            <a:off x="762139" y="2590106"/>
            <a:ext cx="3048198" cy="19050"/>
          </a:xfrm>
          <a:prstGeom prst="rect">
            <a:avLst/>
          </a:prstGeom>
          <a:solidFill>
            <a:schemeClr val="accent6"/>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5" name="Plassholder for tekst 6">
            <a:extLst>
              <a:ext uri="{FF2B5EF4-FFF2-40B4-BE49-F238E27FC236}">
                <a16:creationId xmlns:a16="http://schemas.microsoft.com/office/drawing/2014/main" id="{7EFE1079-4D2E-EC56-3B48-AFFCDEBA3FDA}"/>
              </a:ext>
            </a:extLst>
          </p:cNvPr>
          <p:cNvSpPr>
            <a:spLocks noGrp="1"/>
          </p:cNvSpPr>
          <p:nvPr>
            <p:ph type="body" sz="quarter" idx="24" hasCustomPrompt="1"/>
          </p:nvPr>
        </p:nvSpPr>
        <p:spPr>
          <a:xfrm>
            <a:off x="4572869" y="2590106"/>
            <a:ext cx="3048198" cy="19050"/>
          </a:xfrm>
          <a:prstGeom prst="rect">
            <a:avLst/>
          </a:prstGeom>
          <a:solidFill>
            <a:srgbClr val="FF6202"/>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
        <p:nvSpPr>
          <p:cNvPr id="19" name="Plassholder for tekst 6">
            <a:extLst>
              <a:ext uri="{FF2B5EF4-FFF2-40B4-BE49-F238E27FC236}">
                <a16:creationId xmlns:a16="http://schemas.microsoft.com/office/drawing/2014/main" id="{432A862F-E549-D9F6-AF07-40BAE1A34133}"/>
              </a:ext>
            </a:extLst>
          </p:cNvPr>
          <p:cNvSpPr>
            <a:spLocks noGrp="1"/>
          </p:cNvSpPr>
          <p:nvPr>
            <p:ph type="body" sz="quarter" idx="25" hasCustomPrompt="1"/>
          </p:nvPr>
        </p:nvSpPr>
        <p:spPr>
          <a:xfrm>
            <a:off x="8380369" y="2590106"/>
            <a:ext cx="3048198" cy="19050"/>
          </a:xfrm>
          <a:prstGeom prst="rect">
            <a:avLst/>
          </a:prstGeom>
          <a:solidFill>
            <a:schemeClr val="dk2"/>
          </a:solidFill>
        </p:spPr>
        <p:txBody>
          <a:bodyPr lIns="91440" tIns="45720" rIns="91440" bIns="45720"/>
          <a:lstStyle>
            <a:lvl1pPr marL="0" indent="0">
              <a:buNone/>
              <a:defRPr sz="100">
                <a:latin typeface="Arial" panose="020B0604020202020204" pitchFamily="34" charset="0"/>
                <a:cs typeface="Arial" panose="020B0604020202020204" pitchFamily="34" charset="0"/>
              </a:defRPr>
            </a:lvl1pPr>
            <a:lvl2pPr marL="228577" indent="0">
              <a:buNone/>
              <a:defRPr sz="100"/>
            </a:lvl2pPr>
            <a:lvl3pPr marL="457154" indent="0">
              <a:buNone/>
              <a:defRPr sz="100"/>
            </a:lvl3pPr>
            <a:lvl4pPr marL="685731" indent="0">
              <a:buNone/>
              <a:defRPr sz="100"/>
            </a:lvl4pPr>
            <a:lvl5pPr marL="914309" indent="0">
              <a:buNone/>
              <a:defRPr sz="100"/>
            </a:lvl5pPr>
          </a:lstStyle>
          <a:p>
            <a:pPr lvl="0"/>
            <a:r>
              <a:rPr lang="nb-NO" dirty="0"/>
              <a:t> </a:t>
            </a:r>
          </a:p>
        </p:txBody>
      </p:sp>
    </p:spTree>
    <p:extLst>
      <p:ext uri="{BB962C8B-B14F-4D97-AF65-F5344CB8AC3E}">
        <p14:creationId xmlns:p14="http://schemas.microsoft.com/office/powerpoint/2010/main" val="13407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5B2ACF1-FF09-CADB-2BF2-4244776682BA}"/>
              </a:ext>
            </a:extLst>
          </p:cNvPr>
          <p:cNvSpPr>
            <a:spLocks noGrp="1"/>
          </p:cNvSpPr>
          <p:nvPr>
            <p:ph type="title"/>
          </p:nvPr>
        </p:nvSpPr>
        <p:spPr>
          <a:xfrm>
            <a:off x="571609" y="506268"/>
            <a:ext cx="9145738" cy="1077218"/>
          </a:xfrm>
          <a:prstGeom prst="rect">
            <a:avLst/>
          </a:prstGeom>
        </p:spPr>
        <p:txBody>
          <a:bodyPr vert="horz" wrap="square"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54AABBF2-CF9F-F018-E522-F2044C4F7946}"/>
              </a:ext>
            </a:extLst>
          </p:cNvPr>
          <p:cNvSpPr>
            <a:spLocks noGrp="1"/>
          </p:cNvSpPr>
          <p:nvPr>
            <p:ph type="body" idx="1"/>
          </p:nvPr>
        </p:nvSpPr>
        <p:spPr>
          <a:xfrm>
            <a:off x="571609" y="2034988"/>
            <a:ext cx="9145739" cy="377613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3FF67F4-FE10-ACFC-ADDA-335A7B6E4E0A}"/>
              </a:ext>
            </a:extLst>
          </p:cNvPr>
          <p:cNvSpPr>
            <a:spLocks noGrp="1"/>
          </p:cNvSpPr>
          <p:nvPr>
            <p:ph type="dt" sz="half" idx="2"/>
          </p:nvPr>
        </p:nvSpPr>
        <p:spPr>
          <a:xfrm>
            <a:off x="0" y="-105292"/>
            <a:ext cx="2743200" cy="15389"/>
          </a:xfrm>
          <a:prstGeom prst="rect">
            <a:avLst/>
          </a:prstGeom>
        </p:spPr>
        <p:txBody>
          <a:bodyPr vert="horz" lIns="0" tIns="0" rIns="0" bIns="0" rtlCol="0" anchor="ctr">
            <a:spAutoFit/>
          </a:bodyPr>
          <a:lstStyle>
            <a:lvl1pPr algn="l">
              <a:lnSpc>
                <a:spcPct val="100000"/>
              </a:lnSpc>
              <a:defRPr sz="100">
                <a:solidFill>
                  <a:schemeClr val="dk1"/>
                </a:solidFill>
              </a:defRPr>
            </a:lvl1pPr>
          </a:lstStyle>
          <a:p>
            <a:fld id="{677D2BBB-91DB-4037-B042-D0463FECDECE}" type="datetime1">
              <a:rPr lang="nb-NO" smtClean="0"/>
              <a:t>18.12.2023</a:t>
            </a:fld>
            <a:endParaRPr lang="nb-NO"/>
          </a:p>
        </p:txBody>
      </p:sp>
      <p:sp>
        <p:nvSpPr>
          <p:cNvPr id="5" name="Plassholder for bunntekst 4">
            <a:extLst>
              <a:ext uri="{FF2B5EF4-FFF2-40B4-BE49-F238E27FC236}">
                <a16:creationId xmlns:a16="http://schemas.microsoft.com/office/drawing/2014/main" id="{72896FC8-091B-2CD0-2C3C-E0FBA6C0667E}"/>
              </a:ext>
            </a:extLst>
          </p:cNvPr>
          <p:cNvSpPr>
            <a:spLocks noGrp="1"/>
          </p:cNvSpPr>
          <p:nvPr>
            <p:ph type="ftr" sz="quarter" idx="3"/>
          </p:nvPr>
        </p:nvSpPr>
        <p:spPr>
          <a:xfrm>
            <a:off x="3564026" y="6327500"/>
            <a:ext cx="5063949" cy="153889"/>
          </a:xfrm>
          <a:prstGeom prst="rect">
            <a:avLst/>
          </a:prstGeom>
        </p:spPr>
        <p:txBody>
          <a:bodyPr vert="horz" wrap="square" lIns="0" tIns="0" rIns="0" bIns="0" rtlCol="0" anchor="ctr">
            <a:spAutoFit/>
          </a:bodyPr>
          <a:lstStyle>
            <a:lvl1pPr algn="ctr">
              <a:lnSpc>
                <a:spcPts val="1200"/>
              </a:lnSpc>
              <a:defRPr sz="1000">
                <a:solidFill>
                  <a:schemeClr val="dk1"/>
                </a:solidFill>
              </a:defRPr>
            </a:lvl1pPr>
          </a:lstStyle>
          <a:p>
            <a:r>
              <a:rPr lang="nb-NO"/>
              <a:t>Navn på enhet / fakultet / institutt / presentasjon</a:t>
            </a:r>
            <a:endParaRPr lang="nb-NO" dirty="0"/>
          </a:p>
        </p:txBody>
      </p:sp>
      <p:sp>
        <p:nvSpPr>
          <p:cNvPr id="6" name="Plassholder for lysbildenummer 5">
            <a:extLst>
              <a:ext uri="{FF2B5EF4-FFF2-40B4-BE49-F238E27FC236}">
                <a16:creationId xmlns:a16="http://schemas.microsoft.com/office/drawing/2014/main" id="{8D6A1866-597C-67FF-F7CE-09CFFEF8C4B4}"/>
              </a:ext>
            </a:extLst>
          </p:cNvPr>
          <p:cNvSpPr>
            <a:spLocks noGrp="1"/>
          </p:cNvSpPr>
          <p:nvPr>
            <p:ph type="sldNum" sz="quarter" idx="4"/>
          </p:nvPr>
        </p:nvSpPr>
        <p:spPr>
          <a:xfrm>
            <a:off x="10396189" y="6327500"/>
            <a:ext cx="1223303" cy="153889"/>
          </a:xfrm>
          <a:prstGeom prst="rect">
            <a:avLst/>
          </a:prstGeom>
        </p:spPr>
        <p:txBody>
          <a:bodyPr vert="horz" wrap="square" lIns="0" tIns="0" rIns="0" bIns="0" rtlCol="0" anchor="ctr">
            <a:spAutoFit/>
          </a:bodyPr>
          <a:lstStyle>
            <a:lvl1pPr algn="r">
              <a:lnSpc>
                <a:spcPts val="1200"/>
              </a:lnSpc>
              <a:defRPr sz="1000">
                <a:solidFill>
                  <a:schemeClr val="dk1"/>
                </a:solidFill>
              </a:defRPr>
            </a:lvl1pPr>
          </a:lstStyle>
          <a:p>
            <a:fld id="{F9601797-DC0E-45BC-9A66-B1CCC5925A5F}" type="slidenum">
              <a:rPr lang="nb-NO" smtClean="0"/>
              <a:pPr/>
              <a:t>‹#›</a:t>
            </a:fld>
            <a:endParaRPr lang="nb-NO" dirty="0"/>
          </a:p>
        </p:txBody>
      </p:sp>
      <p:pic>
        <p:nvPicPr>
          <p:cNvPr id="13" name="Grafikk 12">
            <a:extLst>
              <a:ext uri="{FF2B5EF4-FFF2-40B4-BE49-F238E27FC236}">
                <a16:creationId xmlns:a16="http://schemas.microsoft.com/office/drawing/2014/main" id="{975E6E6E-57FD-EB89-1090-CD0439890873}"/>
              </a:ext>
            </a:extLst>
          </p:cNvPr>
          <p:cNvPicPr>
            <a:picLocks noChangeAspect="1"/>
          </p:cNvPicPr>
          <p:nvPr userDrawn="1"/>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71609" y="6131820"/>
            <a:ext cx="1359088" cy="313111"/>
          </a:xfrm>
          <a:prstGeom prst="rect">
            <a:avLst/>
          </a:prstGeom>
        </p:spPr>
      </p:pic>
      <p:sp>
        <p:nvSpPr>
          <p:cNvPr id="7" name="lastID" hidden="1">
            <a:extLst>
              <a:ext uri="{FF2B5EF4-FFF2-40B4-BE49-F238E27FC236}">
                <a16:creationId xmlns:a16="http://schemas.microsoft.com/office/drawing/2014/main" id="{10460A54-0FF6-F956-6950-FA866AE9EDFA}"/>
              </a:ext>
            </a:extLst>
          </p:cNvPr>
          <p:cNvSpPr/>
          <p:nvPr userDrawn="1"/>
        </p:nvSpPr>
        <p:spPr>
          <a:xfrm>
            <a:off x="670561" y="-731520"/>
            <a:ext cx="1260137" cy="290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t>sisteside2</a:t>
            </a:r>
          </a:p>
        </p:txBody>
      </p:sp>
    </p:spTree>
    <p:extLst>
      <p:ext uri="{BB962C8B-B14F-4D97-AF65-F5344CB8AC3E}">
        <p14:creationId xmlns:p14="http://schemas.microsoft.com/office/powerpoint/2010/main" val="3147738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71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Lst>
  <p:hf hdr="0" ftr="0" dt="0"/>
  <p:txStyles>
    <p:titleStyle>
      <a:lvl1pPr algn="l" defTabSz="914310" rtl="0" eaLnBrk="1" latinLnBrk="0" hangingPunct="1">
        <a:lnSpc>
          <a:spcPts val="4200"/>
        </a:lnSpc>
        <a:spcBef>
          <a:spcPct val="0"/>
        </a:spcBef>
        <a:buNone/>
        <a:defRPr sz="3600" kern="1200">
          <a:solidFill>
            <a:schemeClr val="tx1"/>
          </a:solidFill>
          <a:latin typeface="+mj-lt"/>
          <a:ea typeface="+mj-ea"/>
          <a:cs typeface="+mj-cs"/>
        </a:defRPr>
      </a:lvl1pPr>
    </p:titleStyle>
    <p:bodyStyle>
      <a:lvl1pPr marL="228578" indent="-228578" algn="l" defTabSz="914310" rtl="0" eaLnBrk="1" latinLnBrk="0" hangingPunct="1">
        <a:lnSpc>
          <a:spcPts val="2660"/>
        </a:lnSpc>
        <a:spcBef>
          <a:spcPts val="2000"/>
        </a:spcBef>
        <a:buFont typeface="Arial" panose="020B0604020202020204" pitchFamily="34" charset="0"/>
        <a:buChar char="•"/>
        <a:defRPr sz="2200" kern="1200">
          <a:solidFill>
            <a:schemeClr val="tx1"/>
          </a:solidFill>
          <a:latin typeface="+mn-lt"/>
          <a:ea typeface="+mn-ea"/>
          <a:cs typeface="+mn-cs"/>
        </a:defRPr>
      </a:lvl1pPr>
      <a:lvl2pPr marL="457154" indent="-228578" algn="l" defTabSz="914310" rtl="0" eaLnBrk="1" latinLnBrk="0" hangingPunct="1">
        <a:lnSpc>
          <a:spcPts val="2660"/>
        </a:lnSpc>
        <a:spcBef>
          <a:spcPts val="0"/>
        </a:spcBef>
        <a:buFont typeface="Arial" panose="020B0604020202020204" pitchFamily="34" charset="0"/>
        <a:buChar char="•"/>
        <a:defRPr sz="2200" kern="1200">
          <a:solidFill>
            <a:schemeClr val="tx1"/>
          </a:solidFill>
          <a:latin typeface="+mn-lt"/>
          <a:ea typeface="+mn-ea"/>
          <a:cs typeface="+mn-cs"/>
        </a:defRPr>
      </a:lvl2pPr>
      <a:lvl3pPr marL="685732" indent="-228578" algn="l" defTabSz="914310" rtl="0" eaLnBrk="1" latinLnBrk="0" hangingPunct="1">
        <a:lnSpc>
          <a:spcPts val="2660"/>
        </a:lnSpc>
        <a:spcBef>
          <a:spcPts val="0"/>
        </a:spcBef>
        <a:buFont typeface="Arial" panose="020B0604020202020204" pitchFamily="34" charset="0"/>
        <a:buChar char="•"/>
        <a:defRPr sz="2200" kern="1200">
          <a:solidFill>
            <a:schemeClr val="tx1"/>
          </a:solidFill>
          <a:latin typeface="+mn-lt"/>
          <a:ea typeface="+mn-ea"/>
          <a:cs typeface="+mn-cs"/>
        </a:defRPr>
      </a:lvl3pPr>
      <a:lvl4pPr marL="914309" indent="-228578" algn="l" defTabSz="914310" rtl="0" eaLnBrk="1" latinLnBrk="0" hangingPunct="1">
        <a:lnSpc>
          <a:spcPts val="2660"/>
        </a:lnSpc>
        <a:spcBef>
          <a:spcPts val="0"/>
        </a:spcBef>
        <a:buFont typeface="Arial" panose="020B0604020202020204" pitchFamily="34" charset="0"/>
        <a:buChar char="•"/>
        <a:defRPr sz="2200" kern="1200">
          <a:solidFill>
            <a:schemeClr val="tx1"/>
          </a:solidFill>
          <a:latin typeface="+mn-lt"/>
          <a:ea typeface="+mn-ea"/>
          <a:cs typeface="+mn-cs"/>
        </a:defRPr>
      </a:lvl4pPr>
      <a:lvl5pPr marL="1142886" indent="-228578" algn="l" defTabSz="914310" rtl="0" eaLnBrk="1" latinLnBrk="0" hangingPunct="1">
        <a:lnSpc>
          <a:spcPts val="2660"/>
        </a:lnSpc>
        <a:spcBef>
          <a:spcPts val="0"/>
        </a:spcBef>
        <a:buFont typeface="Arial" panose="020B0604020202020204" pitchFamily="34" charset="0"/>
        <a:buChar char="•"/>
        <a:defRPr sz="2200" kern="1200">
          <a:solidFill>
            <a:schemeClr val="tx1"/>
          </a:solidFill>
          <a:latin typeface="+mn-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8"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4" algn="l" defTabSz="91431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opptak@usn.no"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tekst 14">
            <a:extLst>
              <a:ext uri="{FF2B5EF4-FFF2-40B4-BE49-F238E27FC236}">
                <a16:creationId xmlns:a16="http://schemas.microsoft.com/office/drawing/2014/main" id="{0065109A-B061-1574-A347-7F7E8C6FC0A6}"/>
              </a:ext>
            </a:extLst>
          </p:cNvPr>
          <p:cNvSpPr>
            <a:spLocks noGrp="1"/>
          </p:cNvSpPr>
          <p:nvPr>
            <p:ph type="body" sz="quarter" idx="16"/>
          </p:nvPr>
        </p:nvSpPr>
        <p:spPr/>
        <p:txBody>
          <a:bodyPr/>
          <a:lstStyle/>
          <a:p>
            <a:endParaRPr lang="nb-NO"/>
          </a:p>
        </p:txBody>
      </p:sp>
      <p:sp>
        <p:nvSpPr>
          <p:cNvPr id="14" name="Plassholder for tekst 13">
            <a:extLst>
              <a:ext uri="{FF2B5EF4-FFF2-40B4-BE49-F238E27FC236}">
                <a16:creationId xmlns:a16="http://schemas.microsoft.com/office/drawing/2014/main" id="{CF9FAF3D-3B00-0DBE-45C9-63B822FF4D01}"/>
              </a:ext>
            </a:extLst>
          </p:cNvPr>
          <p:cNvSpPr>
            <a:spLocks noGrp="1"/>
          </p:cNvSpPr>
          <p:nvPr>
            <p:ph type="body" sz="quarter" idx="15"/>
          </p:nvPr>
        </p:nvSpPr>
        <p:spPr/>
        <p:txBody>
          <a:bodyPr/>
          <a:lstStyle/>
          <a:p>
            <a:endParaRPr lang="nb-NO"/>
          </a:p>
        </p:txBody>
      </p:sp>
      <p:sp>
        <p:nvSpPr>
          <p:cNvPr id="13" name="Plassholder for tekst 12">
            <a:extLst>
              <a:ext uri="{FF2B5EF4-FFF2-40B4-BE49-F238E27FC236}">
                <a16:creationId xmlns:a16="http://schemas.microsoft.com/office/drawing/2014/main" id="{5A145571-A1F7-AD9F-ABFD-52AE77574F04}"/>
              </a:ext>
            </a:extLst>
          </p:cNvPr>
          <p:cNvSpPr>
            <a:spLocks noGrp="1"/>
          </p:cNvSpPr>
          <p:nvPr>
            <p:ph type="body" sz="quarter" idx="14"/>
          </p:nvPr>
        </p:nvSpPr>
        <p:spPr/>
        <p:txBody>
          <a:bodyPr/>
          <a:lstStyle/>
          <a:p>
            <a:endParaRPr lang="nb-NO"/>
          </a:p>
        </p:txBody>
      </p:sp>
      <p:sp>
        <p:nvSpPr>
          <p:cNvPr id="10" name="Tittel 9">
            <a:extLst>
              <a:ext uri="{FF2B5EF4-FFF2-40B4-BE49-F238E27FC236}">
                <a16:creationId xmlns:a16="http://schemas.microsoft.com/office/drawing/2014/main" id="{E001AE12-6D9F-7D97-DC6B-E60B1BF9A7F5}"/>
              </a:ext>
            </a:extLst>
          </p:cNvPr>
          <p:cNvSpPr>
            <a:spLocks noGrp="1"/>
          </p:cNvSpPr>
          <p:nvPr>
            <p:ph type="ctrTitle"/>
          </p:nvPr>
        </p:nvSpPr>
        <p:spPr/>
        <p:txBody>
          <a:bodyPr/>
          <a:lstStyle/>
          <a:p>
            <a:r>
              <a:rPr lang="nb-NO" dirty="0"/>
              <a:t>Nye endringer og muligheter i opptak - 2024</a:t>
            </a:r>
          </a:p>
        </p:txBody>
      </p:sp>
      <p:sp>
        <p:nvSpPr>
          <p:cNvPr id="11" name="Undertittel 10">
            <a:extLst>
              <a:ext uri="{FF2B5EF4-FFF2-40B4-BE49-F238E27FC236}">
                <a16:creationId xmlns:a16="http://schemas.microsoft.com/office/drawing/2014/main" id="{5E6B4622-8B4C-979F-A7D5-63D6B6D9D93B}"/>
              </a:ext>
            </a:extLst>
          </p:cNvPr>
          <p:cNvSpPr>
            <a:spLocks noGrp="1"/>
          </p:cNvSpPr>
          <p:nvPr>
            <p:ph type="subTitle" idx="1"/>
          </p:nvPr>
        </p:nvSpPr>
        <p:spPr/>
        <p:txBody>
          <a:bodyPr/>
          <a:lstStyle/>
          <a:p>
            <a:r>
              <a:rPr lang="nb-NO" dirty="0"/>
              <a:t>Bjørnar P Wølner</a:t>
            </a:r>
          </a:p>
          <a:p>
            <a:r>
              <a:rPr lang="nb-NO" dirty="0" err="1"/>
              <a:t>Webinar</a:t>
            </a:r>
            <a:r>
              <a:rPr lang="nb-NO" dirty="0"/>
              <a:t> 15.12.2024</a:t>
            </a:r>
          </a:p>
        </p:txBody>
      </p:sp>
      <p:sp>
        <p:nvSpPr>
          <p:cNvPr id="8" name="Plassholder for lysbildenummer 7">
            <a:extLst>
              <a:ext uri="{FF2B5EF4-FFF2-40B4-BE49-F238E27FC236}">
                <a16:creationId xmlns:a16="http://schemas.microsoft.com/office/drawing/2014/main" id="{533F9018-7916-FBFC-5731-A1624A2BB65E}"/>
              </a:ext>
            </a:extLst>
          </p:cNvPr>
          <p:cNvSpPr>
            <a:spLocks noGrp="1"/>
          </p:cNvSpPr>
          <p:nvPr>
            <p:ph type="sldNum" sz="quarter" idx="12"/>
          </p:nvPr>
        </p:nvSpPr>
        <p:spPr>
          <a:xfrm>
            <a:off x="398" y="-62426"/>
            <a:ext cx="1223224" cy="15389"/>
          </a:xfrm>
        </p:spPr>
        <p:txBody>
          <a:bodyPr/>
          <a:lstStyle/>
          <a:p>
            <a:fld id="{F9601797-DC0E-45BC-9A66-B1CCC5925A5F}" type="slidenum">
              <a:rPr lang="nb-NO" smtClean="0"/>
              <a:pPr/>
              <a:t>1</a:t>
            </a:fld>
            <a:endParaRPr lang="nb-NO"/>
          </a:p>
        </p:txBody>
      </p:sp>
      <p:sp>
        <p:nvSpPr>
          <p:cNvPr id="12" name="Plassholder for tekst 11">
            <a:extLst>
              <a:ext uri="{FF2B5EF4-FFF2-40B4-BE49-F238E27FC236}">
                <a16:creationId xmlns:a16="http://schemas.microsoft.com/office/drawing/2014/main" id="{8E4E6B2F-B4E6-21E5-34C8-DA07C687C3EA}"/>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368844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7FEDB7-3001-44B6-D9F9-E3EFD40F4D4F}"/>
              </a:ext>
            </a:extLst>
          </p:cNvPr>
          <p:cNvSpPr>
            <a:spLocks noGrp="1"/>
          </p:cNvSpPr>
          <p:nvPr>
            <p:ph type="title"/>
          </p:nvPr>
        </p:nvSpPr>
        <p:spPr/>
        <p:txBody>
          <a:bodyPr/>
          <a:lstStyle/>
          <a:p>
            <a:r>
              <a:rPr lang="nb-NO" dirty="0"/>
              <a:t>C-krav §§ 5 og 6</a:t>
            </a:r>
          </a:p>
        </p:txBody>
      </p:sp>
      <p:sp>
        <p:nvSpPr>
          <p:cNvPr id="3" name="Plassholder for innhold 2">
            <a:extLst>
              <a:ext uri="{FF2B5EF4-FFF2-40B4-BE49-F238E27FC236}">
                <a16:creationId xmlns:a16="http://schemas.microsoft.com/office/drawing/2014/main" id="{CFE6E699-50DC-0FF9-0178-ECB117D2DFBF}"/>
              </a:ext>
            </a:extLst>
          </p:cNvPr>
          <p:cNvSpPr>
            <a:spLocks noGrp="1"/>
          </p:cNvSpPr>
          <p:nvPr>
            <p:ph idx="1"/>
          </p:nvPr>
        </p:nvSpPr>
        <p:spPr/>
        <p:txBody>
          <a:bodyPr/>
          <a:lstStyle/>
          <a:p>
            <a:r>
              <a:rPr lang="nb-NO" dirty="0"/>
              <a:t>Dagens C-krav fjernes for </a:t>
            </a:r>
            <a:r>
              <a:rPr lang="nb-NO" u="sng" dirty="0"/>
              <a:t>alle </a:t>
            </a:r>
            <a:r>
              <a:rPr lang="nb-NO" dirty="0"/>
              <a:t>masterprogram ved USN fra og med 1.1.2024</a:t>
            </a:r>
          </a:p>
          <a:p>
            <a:r>
              <a:rPr lang="nb-NO" dirty="0"/>
              <a:t>Det blir </a:t>
            </a:r>
            <a:r>
              <a:rPr lang="nb-NO" u="sng" dirty="0"/>
              <a:t>ikke</a:t>
            </a:r>
            <a:r>
              <a:rPr lang="nb-NO" dirty="0"/>
              <a:t> mulighet for C-krav for </a:t>
            </a:r>
            <a:r>
              <a:rPr lang="nb-NO" b="1" dirty="0"/>
              <a:t>erfaringsbaserte masterprogram </a:t>
            </a:r>
            <a:r>
              <a:rPr lang="nb-NO" dirty="0"/>
              <a:t>(§5-mastere)</a:t>
            </a:r>
          </a:p>
          <a:p>
            <a:r>
              <a:rPr lang="nb-NO" dirty="0"/>
              <a:t>For </a:t>
            </a:r>
            <a:r>
              <a:rPr lang="nb-NO" b="1" dirty="0"/>
              <a:t>ordinære masterprogram </a:t>
            </a:r>
            <a:r>
              <a:rPr lang="nb-NO" dirty="0"/>
              <a:t>(§3-mastere) er hovedregelen at det ikke er et C-krav ved opptak, men det </a:t>
            </a:r>
            <a:r>
              <a:rPr lang="nb-NO" u="sng" dirty="0"/>
              <a:t>kan</a:t>
            </a:r>
            <a:r>
              <a:rPr lang="nb-NO" dirty="0"/>
              <a:t> fastsettes på et program av faglige grunner</a:t>
            </a:r>
          </a:p>
          <a:p>
            <a:pPr lvl="1"/>
            <a:r>
              <a:rPr lang="nb-NO" dirty="0"/>
              <a:t>Fagmiljøene som ønsker det må gi en faglig begrunnelse for at deres masterprogram skal ha krav om karakteren C for opptak.</a:t>
            </a:r>
          </a:p>
          <a:p>
            <a:pPr lvl="1"/>
            <a:r>
              <a:rPr lang="nb-NO" dirty="0"/>
              <a:t>AUS vil sammen med visedekaner sikre en prosess for de aktuelle programmene som ønsker C-krav, innen 1.2.2024 </a:t>
            </a:r>
          </a:p>
          <a:p>
            <a:endParaRPr lang="nb-NO" dirty="0"/>
          </a:p>
          <a:p>
            <a:endParaRPr lang="nb-NO" dirty="0"/>
          </a:p>
        </p:txBody>
      </p:sp>
      <p:sp>
        <p:nvSpPr>
          <p:cNvPr id="4" name="Plassholder for lysbildenummer 3">
            <a:extLst>
              <a:ext uri="{FF2B5EF4-FFF2-40B4-BE49-F238E27FC236}">
                <a16:creationId xmlns:a16="http://schemas.microsoft.com/office/drawing/2014/main" id="{F782B1C4-C839-5280-6DEF-B426C9D3F7E8}"/>
              </a:ext>
            </a:extLst>
          </p:cNvPr>
          <p:cNvSpPr>
            <a:spLocks noGrp="1"/>
          </p:cNvSpPr>
          <p:nvPr>
            <p:ph type="sldNum" sz="quarter" idx="12"/>
          </p:nvPr>
        </p:nvSpPr>
        <p:spPr/>
        <p:txBody>
          <a:bodyPr/>
          <a:lstStyle/>
          <a:p>
            <a:fld id="{F9601797-DC0E-45BC-9A66-B1CCC5925A5F}" type="slidenum">
              <a:rPr lang="nb-NO" smtClean="0"/>
              <a:t>10</a:t>
            </a:fld>
            <a:endParaRPr lang="nb-NO"/>
          </a:p>
        </p:txBody>
      </p:sp>
      <p:sp>
        <p:nvSpPr>
          <p:cNvPr id="5" name="Snakkeboble: rektangel med avrundede hjørner 4">
            <a:extLst>
              <a:ext uri="{FF2B5EF4-FFF2-40B4-BE49-F238E27FC236}">
                <a16:creationId xmlns:a16="http://schemas.microsoft.com/office/drawing/2014/main" id="{F1704543-90ED-2794-03B3-2D2E7DF88B8E}"/>
              </a:ext>
            </a:extLst>
          </p:cNvPr>
          <p:cNvSpPr/>
          <p:nvPr/>
        </p:nvSpPr>
        <p:spPr>
          <a:xfrm>
            <a:off x="9087556" y="506268"/>
            <a:ext cx="2531936" cy="1077218"/>
          </a:xfrm>
          <a:prstGeom prst="wedgeRoundRectCallout">
            <a:avLst>
              <a:gd name="adj1" fmla="val -34332"/>
              <a:gd name="adj2" fmla="val 729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Krav om gjennomsnittskarakter C/D eller bedre</a:t>
            </a:r>
          </a:p>
        </p:txBody>
      </p:sp>
    </p:spTree>
    <p:extLst>
      <p:ext uri="{BB962C8B-B14F-4D97-AF65-F5344CB8AC3E}">
        <p14:creationId xmlns:p14="http://schemas.microsoft.com/office/powerpoint/2010/main" val="250381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BB6D7-5F7B-9E37-089D-8B40176AA5F1}"/>
              </a:ext>
            </a:extLst>
          </p:cNvPr>
          <p:cNvSpPr>
            <a:spLocks noGrp="1"/>
          </p:cNvSpPr>
          <p:nvPr>
            <p:ph type="title"/>
          </p:nvPr>
        </p:nvSpPr>
        <p:spPr/>
        <p:txBody>
          <a:bodyPr/>
          <a:lstStyle/>
          <a:p>
            <a:r>
              <a:rPr lang="nb-NO" dirty="0"/>
              <a:t>Emner §12</a:t>
            </a:r>
          </a:p>
        </p:txBody>
      </p:sp>
      <p:sp>
        <p:nvSpPr>
          <p:cNvPr id="3" name="Plassholder for innhold 2">
            <a:extLst>
              <a:ext uri="{FF2B5EF4-FFF2-40B4-BE49-F238E27FC236}">
                <a16:creationId xmlns:a16="http://schemas.microsoft.com/office/drawing/2014/main" id="{91DBDBCB-E2A6-907E-39C2-2662A8C89D75}"/>
              </a:ext>
            </a:extLst>
          </p:cNvPr>
          <p:cNvSpPr>
            <a:spLocks noGrp="1"/>
          </p:cNvSpPr>
          <p:nvPr>
            <p:ph idx="1"/>
          </p:nvPr>
        </p:nvSpPr>
        <p:spPr>
          <a:xfrm>
            <a:off x="571609" y="2034988"/>
            <a:ext cx="10334079" cy="3776138"/>
          </a:xfrm>
        </p:spPr>
        <p:txBody>
          <a:bodyPr/>
          <a:lstStyle/>
          <a:p>
            <a:r>
              <a:rPr lang="nb-NO" dirty="0"/>
              <a:t>Kravet om at et emne skal følge opptakskravet til studieprogrammet emnet tilhører er </a:t>
            </a:r>
            <a:r>
              <a:rPr lang="nb-NO" u="sng" dirty="0"/>
              <a:t>fjernet</a:t>
            </a:r>
          </a:p>
          <a:p>
            <a:r>
              <a:rPr lang="nb-NO" dirty="0"/>
              <a:t>I tillegg er begrensningen om antall emner en student kan melde seg opp til er </a:t>
            </a:r>
            <a:r>
              <a:rPr lang="nb-NO" u="sng" dirty="0"/>
              <a:t>fjernet</a:t>
            </a:r>
            <a:r>
              <a:rPr lang="nb-NO" dirty="0"/>
              <a:t> fra merknader til forskriften</a:t>
            </a:r>
          </a:p>
          <a:p>
            <a:r>
              <a:rPr lang="nb-NO" dirty="0"/>
              <a:t>Emner på grunnstudier må ha minimum GENS som opptakskrav, og emner på masternivå må ha minimum bachelor som opptakskrav</a:t>
            </a:r>
          </a:p>
          <a:p>
            <a:r>
              <a:rPr lang="nb-NO" dirty="0"/>
              <a:t>Anbefaling om at det ikke benyttes formelle forkunnskapskrav, kun anbefalte krav</a:t>
            </a:r>
          </a:p>
          <a:p>
            <a:r>
              <a:rPr lang="nb-NO" dirty="0"/>
              <a:t>Det blir ikke C-krav på masteremner</a:t>
            </a:r>
          </a:p>
        </p:txBody>
      </p:sp>
      <p:sp>
        <p:nvSpPr>
          <p:cNvPr id="4" name="Plassholder for lysbildenummer 3">
            <a:extLst>
              <a:ext uri="{FF2B5EF4-FFF2-40B4-BE49-F238E27FC236}">
                <a16:creationId xmlns:a16="http://schemas.microsoft.com/office/drawing/2014/main" id="{4FE82615-50D7-ADD8-48AC-599C36933223}"/>
              </a:ext>
            </a:extLst>
          </p:cNvPr>
          <p:cNvSpPr>
            <a:spLocks noGrp="1"/>
          </p:cNvSpPr>
          <p:nvPr>
            <p:ph type="sldNum" sz="quarter" idx="12"/>
          </p:nvPr>
        </p:nvSpPr>
        <p:spPr/>
        <p:txBody>
          <a:bodyPr/>
          <a:lstStyle/>
          <a:p>
            <a:fld id="{F9601797-DC0E-45BC-9A66-B1CCC5925A5F}" type="slidenum">
              <a:rPr lang="nb-NO" smtClean="0"/>
              <a:t>11</a:t>
            </a:fld>
            <a:endParaRPr lang="nb-NO" dirty="0"/>
          </a:p>
        </p:txBody>
      </p:sp>
      <p:pic>
        <p:nvPicPr>
          <p:cNvPr id="6" name="Bilde 5" descr="Et bilde som inneholder tekst, design, forretningskort, kort&#10;&#10;Automatisk generert beskrivelse">
            <a:extLst>
              <a:ext uri="{FF2B5EF4-FFF2-40B4-BE49-F238E27FC236}">
                <a16:creationId xmlns:a16="http://schemas.microsoft.com/office/drawing/2014/main" id="{8B1627B2-7FD3-9F5D-BC49-C4BB97C9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6" y="124178"/>
            <a:ext cx="3732387" cy="1998263"/>
          </a:xfrm>
          <a:prstGeom prst="rect">
            <a:avLst/>
          </a:prstGeom>
        </p:spPr>
      </p:pic>
    </p:spTree>
    <p:extLst>
      <p:ext uri="{BB962C8B-B14F-4D97-AF65-F5344CB8AC3E}">
        <p14:creationId xmlns:p14="http://schemas.microsoft.com/office/powerpoint/2010/main" val="15962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9B7BFD-E039-41E9-491D-EF7E89C2211D}"/>
              </a:ext>
            </a:extLst>
          </p:cNvPr>
          <p:cNvSpPr>
            <a:spLocks noGrp="1"/>
          </p:cNvSpPr>
          <p:nvPr>
            <p:ph type="title"/>
          </p:nvPr>
        </p:nvSpPr>
        <p:spPr/>
        <p:txBody>
          <a:bodyPr/>
          <a:lstStyle/>
          <a:p>
            <a:r>
              <a:rPr lang="nb-NO" dirty="0"/>
              <a:t>Betinget opptak §14</a:t>
            </a:r>
          </a:p>
        </p:txBody>
      </p:sp>
      <p:sp>
        <p:nvSpPr>
          <p:cNvPr id="3" name="Plassholder for innhold 2">
            <a:extLst>
              <a:ext uri="{FF2B5EF4-FFF2-40B4-BE49-F238E27FC236}">
                <a16:creationId xmlns:a16="http://schemas.microsoft.com/office/drawing/2014/main" id="{9D15A263-D743-6998-84AE-D7677A5BD7B2}"/>
              </a:ext>
            </a:extLst>
          </p:cNvPr>
          <p:cNvSpPr>
            <a:spLocks noGrp="1"/>
          </p:cNvSpPr>
          <p:nvPr>
            <p:ph idx="1"/>
          </p:nvPr>
        </p:nvSpPr>
        <p:spPr/>
        <p:txBody>
          <a:bodyPr/>
          <a:lstStyle/>
          <a:p>
            <a:r>
              <a:rPr lang="nb-NO" dirty="0"/>
              <a:t>Det gis ikke betinget opptak til eksternt finansiert utdanning</a:t>
            </a:r>
          </a:p>
          <a:p>
            <a:endParaRPr lang="nb-NO" dirty="0"/>
          </a:p>
        </p:txBody>
      </p:sp>
      <p:sp>
        <p:nvSpPr>
          <p:cNvPr id="4" name="Plassholder for lysbildenummer 3">
            <a:extLst>
              <a:ext uri="{FF2B5EF4-FFF2-40B4-BE49-F238E27FC236}">
                <a16:creationId xmlns:a16="http://schemas.microsoft.com/office/drawing/2014/main" id="{38A117F1-7B8D-CB20-B0B2-EF7A3B4BB30E}"/>
              </a:ext>
            </a:extLst>
          </p:cNvPr>
          <p:cNvSpPr>
            <a:spLocks noGrp="1"/>
          </p:cNvSpPr>
          <p:nvPr>
            <p:ph type="sldNum" sz="quarter" idx="12"/>
          </p:nvPr>
        </p:nvSpPr>
        <p:spPr/>
        <p:txBody>
          <a:bodyPr/>
          <a:lstStyle/>
          <a:p>
            <a:fld id="{F9601797-DC0E-45BC-9A66-B1CCC5925A5F}" type="slidenum">
              <a:rPr lang="nb-NO" smtClean="0"/>
              <a:t>12</a:t>
            </a:fld>
            <a:endParaRPr lang="nb-NO"/>
          </a:p>
        </p:txBody>
      </p:sp>
      <p:pic>
        <p:nvPicPr>
          <p:cNvPr id="6" name="Bilde 5" descr="Et bilde som inneholder tekst, skjermbilde, Font, dokument&#10;&#10;Automatisk generert beskrivelse">
            <a:extLst>
              <a:ext uri="{FF2B5EF4-FFF2-40B4-BE49-F238E27FC236}">
                <a16:creationId xmlns:a16="http://schemas.microsoft.com/office/drawing/2014/main" id="{3B50CF0A-5DEF-8FFE-6A27-011EA11BC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440" y="2572448"/>
            <a:ext cx="6418424" cy="3690179"/>
          </a:xfrm>
          <a:prstGeom prst="rect">
            <a:avLst/>
          </a:prstGeom>
        </p:spPr>
      </p:pic>
    </p:spTree>
    <p:extLst>
      <p:ext uri="{BB962C8B-B14F-4D97-AF65-F5344CB8AC3E}">
        <p14:creationId xmlns:p14="http://schemas.microsoft.com/office/powerpoint/2010/main" val="356564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52FBF7-1580-B67C-DBD2-9A40E1F99B6A}"/>
              </a:ext>
            </a:extLst>
          </p:cNvPr>
          <p:cNvSpPr>
            <a:spLocks noGrp="1"/>
          </p:cNvSpPr>
          <p:nvPr>
            <p:ph type="title"/>
          </p:nvPr>
        </p:nvSpPr>
        <p:spPr/>
        <p:txBody>
          <a:bodyPr/>
          <a:lstStyle/>
          <a:p>
            <a:r>
              <a:rPr lang="nb-NO" dirty="0"/>
              <a:t>Søknadsbehandling og dokumentasjon §16</a:t>
            </a:r>
          </a:p>
        </p:txBody>
      </p:sp>
      <p:sp>
        <p:nvSpPr>
          <p:cNvPr id="3" name="Plassholder for innhold 2">
            <a:extLst>
              <a:ext uri="{FF2B5EF4-FFF2-40B4-BE49-F238E27FC236}">
                <a16:creationId xmlns:a16="http://schemas.microsoft.com/office/drawing/2014/main" id="{4691FBE3-5348-0136-634D-8C872B0B2550}"/>
              </a:ext>
            </a:extLst>
          </p:cNvPr>
          <p:cNvSpPr>
            <a:spLocks noGrp="1"/>
          </p:cNvSpPr>
          <p:nvPr>
            <p:ph idx="1"/>
          </p:nvPr>
        </p:nvSpPr>
        <p:spPr/>
        <p:txBody>
          <a:bodyPr/>
          <a:lstStyle/>
          <a:p>
            <a:r>
              <a:rPr lang="nb-NO" dirty="0"/>
              <a:t>Nytt andre ledd som stadfester tidspunkt for når søkere til eksternt finansiert utdanning skal dokumentere søknaden sin. </a:t>
            </a:r>
          </a:p>
          <a:p>
            <a:pPr lvl="1"/>
            <a:r>
              <a:rPr lang="nb-NO" dirty="0"/>
              <a:t>Det skal være søknadstidspunktet, som betyr at søkeren laster opp dokumentasjon samtidig som en søker. </a:t>
            </a:r>
          </a:p>
          <a:p>
            <a:pPr lvl="1"/>
            <a:r>
              <a:rPr lang="nb-NO" dirty="0"/>
              <a:t>På denne måten kan man behandle søknader fortløpende og rangere kvalifiserte søkere etter søknadstidspunkt. </a:t>
            </a:r>
          </a:p>
        </p:txBody>
      </p:sp>
      <p:sp>
        <p:nvSpPr>
          <p:cNvPr id="4" name="Plassholder for lysbildenummer 3">
            <a:extLst>
              <a:ext uri="{FF2B5EF4-FFF2-40B4-BE49-F238E27FC236}">
                <a16:creationId xmlns:a16="http://schemas.microsoft.com/office/drawing/2014/main" id="{8B773875-CDA7-90D9-EC9F-6F6176BED75B}"/>
              </a:ext>
            </a:extLst>
          </p:cNvPr>
          <p:cNvSpPr>
            <a:spLocks noGrp="1"/>
          </p:cNvSpPr>
          <p:nvPr>
            <p:ph type="sldNum" sz="quarter" idx="12"/>
          </p:nvPr>
        </p:nvSpPr>
        <p:spPr/>
        <p:txBody>
          <a:bodyPr/>
          <a:lstStyle/>
          <a:p>
            <a:fld id="{F9601797-DC0E-45BC-9A66-B1CCC5925A5F}" type="slidenum">
              <a:rPr lang="nb-NO" smtClean="0"/>
              <a:t>13</a:t>
            </a:fld>
            <a:endParaRPr lang="nb-NO"/>
          </a:p>
        </p:txBody>
      </p:sp>
    </p:spTree>
    <p:extLst>
      <p:ext uri="{BB962C8B-B14F-4D97-AF65-F5344CB8AC3E}">
        <p14:creationId xmlns:p14="http://schemas.microsoft.com/office/powerpoint/2010/main" val="375286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98720-4258-9447-4087-2BAF1E753E08}"/>
              </a:ext>
            </a:extLst>
          </p:cNvPr>
          <p:cNvSpPr>
            <a:spLocks noGrp="1"/>
          </p:cNvSpPr>
          <p:nvPr>
            <p:ph type="title"/>
          </p:nvPr>
        </p:nvSpPr>
        <p:spPr/>
        <p:txBody>
          <a:bodyPr/>
          <a:lstStyle/>
          <a:p>
            <a:r>
              <a:rPr lang="nb-NO" dirty="0"/>
              <a:t>Reservert studieplass §17</a:t>
            </a:r>
          </a:p>
        </p:txBody>
      </p:sp>
      <p:sp>
        <p:nvSpPr>
          <p:cNvPr id="3" name="Plassholder for innhold 2">
            <a:extLst>
              <a:ext uri="{FF2B5EF4-FFF2-40B4-BE49-F238E27FC236}">
                <a16:creationId xmlns:a16="http://schemas.microsoft.com/office/drawing/2014/main" id="{C4D0E7B5-EA6B-5B7C-5820-C4DF472B715D}"/>
              </a:ext>
            </a:extLst>
          </p:cNvPr>
          <p:cNvSpPr>
            <a:spLocks noGrp="1"/>
          </p:cNvSpPr>
          <p:nvPr>
            <p:ph idx="1"/>
          </p:nvPr>
        </p:nvSpPr>
        <p:spPr/>
        <p:txBody>
          <a:bodyPr/>
          <a:lstStyle/>
          <a:p>
            <a:r>
              <a:rPr lang="nb-NO" dirty="0"/>
              <a:t>Reservert studieplass gis ikke til eksternt finansiert utdanning og til søkere gjennom stipendordninger</a:t>
            </a:r>
          </a:p>
          <a:p>
            <a:r>
              <a:rPr lang="nb-NO" dirty="0"/>
              <a:t>Søknadsfristen på 3 uker for å søke reservert studieplass blir en «myk» frist, som gir muligheter for innvilgelse etter frist så lenge det er til gunst for søker og det er praktisk mulig for USN (3-ukersfristen behandles som en rettighetsperiode)</a:t>
            </a:r>
          </a:p>
          <a:p>
            <a:pPr lvl="1"/>
            <a:r>
              <a:rPr lang="nb-NO" dirty="0"/>
              <a:t>Hjemles i intern forvaltningspraksis</a:t>
            </a:r>
          </a:p>
        </p:txBody>
      </p:sp>
      <p:sp>
        <p:nvSpPr>
          <p:cNvPr id="4" name="Plassholder for lysbildenummer 3">
            <a:extLst>
              <a:ext uri="{FF2B5EF4-FFF2-40B4-BE49-F238E27FC236}">
                <a16:creationId xmlns:a16="http://schemas.microsoft.com/office/drawing/2014/main" id="{979CD667-AE15-332C-BB70-9F3BADD7A6C6}"/>
              </a:ext>
            </a:extLst>
          </p:cNvPr>
          <p:cNvSpPr>
            <a:spLocks noGrp="1"/>
          </p:cNvSpPr>
          <p:nvPr>
            <p:ph type="sldNum" sz="quarter" idx="12"/>
          </p:nvPr>
        </p:nvSpPr>
        <p:spPr/>
        <p:txBody>
          <a:bodyPr/>
          <a:lstStyle/>
          <a:p>
            <a:fld id="{F9601797-DC0E-45BC-9A66-B1CCC5925A5F}" type="slidenum">
              <a:rPr lang="nb-NO" smtClean="0"/>
              <a:t>14</a:t>
            </a:fld>
            <a:endParaRPr lang="nb-NO"/>
          </a:p>
        </p:txBody>
      </p:sp>
    </p:spTree>
    <p:extLst>
      <p:ext uri="{BB962C8B-B14F-4D97-AF65-F5344CB8AC3E}">
        <p14:creationId xmlns:p14="http://schemas.microsoft.com/office/powerpoint/2010/main" val="148620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343A47-2647-E6B1-5B01-96226B6255B1}"/>
              </a:ext>
            </a:extLst>
          </p:cNvPr>
          <p:cNvSpPr>
            <a:spLocks noGrp="1"/>
          </p:cNvSpPr>
          <p:nvPr>
            <p:ph type="title"/>
          </p:nvPr>
        </p:nvSpPr>
        <p:spPr/>
        <p:txBody>
          <a:bodyPr/>
          <a:lstStyle/>
          <a:p>
            <a:r>
              <a:rPr lang="nb-NO" dirty="0"/>
              <a:t>Unntaksbestemmelser §23</a:t>
            </a:r>
          </a:p>
        </p:txBody>
      </p:sp>
      <p:sp>
        <p:nvSpPr>
          <p:cNvPr id="3" name="Plassholder for innhold 2">
            <a:extLst>
              <a:ext uri="{FF2B5EF4-FFF2-40B4-BE49-F238E27FC236}">
                <a16:creationId xmlns:a16="http://schemas.microsoft.com/office/drawing/2014/main" id="{D4C0D555-4E10-A3E8-BA83-3A16FB314343}"/>
              </a:ext>
            </a:extLst>
          </p:cNvPr>
          <p:cNvSpPr>
            <a:spLocks noGrp="1"/>
          </p:cNvSpPr>
          <p:nvPr>
            <p:ph idx="1"/>
          </p:nvPr>
        </p:nvSpPr>
        <p:spPr/>
        <p:txBody>
          <a:bodyPr/>
          <a:lstStyle/>
          <a:p>
            <a:r>
              <a:rPr lang="nb-NO" dirty="0"/>
              <a:t>Studenter gjennom stipendordninger kan tas opp til USN uten hensyn til bestemmelsene om rangering og søknadsfrister</a:t>
            </a:r>
          </a:p>
          <a:p>
            <a:pPr lvl="1"/>
            <a:r>
              <a:rPr lang="nb-NO" dirty="0"/>
              <a:t>USN er tilknyttet flere stipendordninger, for eksempel </a:t>
            </a:r>
            <a:r>
              <a:rPr lang="nb-NO" dirty="0" err="1"/>
              <a:t>StAR</a:t>
            </a:r>
            <a:r>
              <a:rPr lang="nb-NO" dirty="0"/>
              <a:t>-ordningen. </a:t>
            </a:r>
            <a:r>
              <a:rPr lang="nb-NO" dirty="0" err="1"/>
              <a:t>StAR</a:t>
            </a:r>
            <a:r>
              <a:rPr lang="nb-NO" dirty="0"/>
              <a:t> står for Students at Risk og er en ordning som gir utenlandske studenter som risikerer å bli utvist, forfulgt eller fengslet grunnet deres aktivisme og kamp for demokrati og menneskerettigheter, en sjanse til å fullføre utdanningen sin utenlands. USN har forpliktet seg til å ta imot slike studenter, og dette skjer utenom ordinære søknadsfrister og rangering. Opptakskrav, språkkrav, etc. må studenten oppfylle. Så langt det er mulig ønsker vi at disse skal søke innenfor ordinære frister, men vi tar de opp uten hensyn til rangering. </a:t>
            </a:r>
          </a:p>
        </p:txBody>
      </p:sp>
      <p:sp>
        <p:nvSpPr>
          <p:cNvPr id="4" name="Plassholder for lysbildenummer 3">
            <a:extLst>
              <a:ext uri="{FF2B5EF4-FFF2-40B4-BE49-F238E27FC236}">
                <a16:creationId xmlns:a16="http://schemas.microsoft.com/office/drawing/2014/main" id="{EF126D77-3C89-51BF-29BA-C11673F61C19}"/>
              </a:ext>
            </a:extLst>
          </p:cNvPr>
          <p:cNvSpPr>
            <a:spLocks noGrp="1"/>
          </p:cNvSpPr>
          <p:nvPr>
            <p:ph type="sldNum" sz="quarter" idx="12"/>
          </p:nvPr>
        </p:nvSpPr>
        <p:spPr/>
        <p:txBody>
          <a:bodyPr/>
          <a:lstStyle/>
          <a:p>
            <a:fld id="{F9601797-DC0E-45BC-9A66-B1CCC5925A5F}" type="slidenum">
              <a:rPr lang="nb-NO" smtClean="0"/>
              <a:t>15</a:t>
            </a:fld>
            <a:endParaRPr lang="nb-NO"/>
          </a:p>
        </p:txBody>
      </p:sp>
    </p:spTree>
    <p:extLst>
      <p:ext uri="{BB962C8B-B14F-4D97-AF65-F5344CB8AC3E}">
        <p14:creationId xmlns:p14="http://schemas.microsoft.com/office/powerpoint/2010/main" val="293173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8F9B2-EB18-70A2-7EE4-3AAFBAE6F54E}"/>
              </a:ext>
            </a:extLst>
          </p:cNvPr>
          <p:cNvSpPr>
            <a:spLocks noGrp="1"/>
          </p:cNvSpPr>
          <p:nvPr>
            <p:ph type="title"/>
          </p:nvPr>
        </p:nvSpPr>
        <p:spPr/>
        <p:txBody>
          <a:bodyPr/>
          <a:lstStyle/>
          <a:p>
            <a:r>
              <a:rPr lang="nb-NO" dirty="0"/>
              <a:t>Retningslinjer om overgang ved USN</a:t>
            </a:r>
          </a:p>
        </p:txBody>
      </p:sp>
      <p:sp>
        <p:nvSpPr>
          <p:cNvPr id="3" name="Plassholder for innhold 2">
            <a:extLst>
              <a:ext uri="{FF2B5EF4-FFF2-40B4-BE49-F238E27FC236}">
                <a16:creationId xmlns:a16="http://schemas.microsoft.com/office/drawing/2014/main" id="{84CC14EC-F2E4-1B2A-340F-C4413AD9A587}"/>
              </a:ext>
            </a:extLst>
          </p:cNvPr>
          <p:cNvSpPr>
            <a:spLocks noGrp="1"/>
          </p:cNvSpPr>
          <p:nvPr>
            <p:ph idx="1"/>
          </p:nvPr>
        </p:nvSpPr>
        <p:spPr/>
        <p:txBody>
          <a:bodyPr/>
          <a:lstStyle/>
          <a:p>
            <a:r>
              <a:rPr lang="nb-NO" dirty="0"/>
              <a:t>OPP ønsker å erstatte opptaket til 2.året og dagens retningslinje for overgang med en ny ordning og retningslinje for overgang – to ganger i året. Forslaget er inspirert av liknende rutine for overgang ved NTNU.</a:t>
            </a:r>
          </a:p>
          <a:p>
            <a:r>
              <a:rPr lang="nb-NO" dirty="0"/>
              <a:t>Ordningen innebærer at OPP overtar saksbehandlingen av søknader om overgang fra fakultetene</a:t>
            </a:r>
          </a:p>
          <a:p>
            <a:r>
              <a:rPr lang="nb-NO" dirty="0"/>
              <a:t>Gjelder kun interne studenter/søkere, eksterne skal søke via for eksempel SO og deretter innpass</a:t>
            </a:r>
          </a:p>
          <a:p>
            <a:r>
              <a:rPr lang="nb-NO" dirty="0"/>
              <a:t>Det skal ikke skje overgang/bytte ved studiestart. Se da LS eller bytte etter første semester</a:t>
            </a:r>
          </a:p>
        </p:txBody>
      </p:sp>
      <p:sp>
        <p:nvSpPr>
          <p:cNvPr id="4" name="Plassholder for lysbildenummer 3">
            <a:extLst>
              <a:ext uri="{FF2B5EF4-FFF2-40B4-BE49-F238E27FC236}">
                <a16:creationId xmlns:a16="http://schemas.microsoft.com/office/drawing/2014/main" id="{E64AC5EF-02F5-EA71-3001-09EA7D98514C}"/>
              </a:ext>
            </a:extLst>
          </p:cNvPr>
          <p:cNvSpPr>
            <a:spLocks noGrp="1"/>
          </p:cNvSpPr>
          <p:nvPr>
            <p:ph type="sldNum" sz="quarter" idx="12"/>
          </p:nvPr>
        </p:nvSpPr>
        <p:spPr/>
        <p:txBody>
          <a:bodyPr/>
          <a:lstStyle/>
          <a:p>
            <a:fld id="{F9601797-DC0E-45BC-9A66-B1CCC5925A5F}" type="slidenum">
              <a:rPr lang="nb-NO" smtClean="0"/>
              <a:t>16</a:t>
            </a:fld>
            <a:endParaRPr lang="nb-NO"/>
          </a:p>
        </p:txBody>
      </p:sp>
      <p:sp>
        <p:nvSpPr>
          <p:cNvPr id="7" name="Snakkeboble: rektangel med avrundede hjørner 6">
            <a:extLst>
              <a:ext uri="{FF2B5EF4-FFF2-40B4-BE49-F238E27FC236}">
                <a16:creationId xmlns:a16="http://schemas.microsoft.com/office/drawing/2014/main" id="{02DDBDB0-E1A9-5931-37E7-C41C77BB37BC}"/>
              </a:ext>
            </a:extLst>
          </p:cNvPr>
          <p:cNvSpPr/>
          <p:nvPr/>
        </p:nvSpPr>
        <p:spPr>
          <a:xfrm>
            <a:off x="9087556" y="506268"/>
            <a:ext cx="2531936" cy="1077218"/>
          </a:xfrm>
          <a:prstGeom prst="wedgeRoundRectCallout">
            <a:avLst>
              <a:gd name="adj1" fmla="val -34332"/>
              <a:gd name="adj2" fmla="val 729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t>Innspill til 15.1, deretter beslutning i februar, innmelding for H24 innen mai, ikrafttredelse 1.8.2024</a:t>
            </a:r>
          </a:p>
        </p:txBody>
      </p:sp>
    </p:spTree>
    <p:extLst>
      <p:ext uri="{BB962C8B-B14F-4D97-AF65-F5344CB8AC3E}">
        <p14:creationId xmlns:p14="http://schemas.microsoft.com/office/powerpoint/2010/main" val="226182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A2872C-4E4F-70EB-236B-CCDAC93201C7}"/>
              </a:ext>
            </a:extLst>
          </p:cNvPr>
          <p:cNvSpPr>
            <a:spLocks noGrp="1"/>
          </p:cNvSpPr>
          <p:nvPr>
            <p:ph type="title"/>
          </p:nvPr>
        </p:nvSpPr>
        <p:spPr/>
        <p:txBody>
          <a:bodyPr/>
          <a:lstStyle/>
          <a:p>
            <a:r>
              <a:rPr lang="nb-NO" dirty="0"/>
              <a:t>Nasjonale opptaksreformer i 2024</a:t>
            </a:r>
          </a:p>
        </p:txBody>
      </p:sp>
      <p:sp>
        <p:nvSpPr>
          <p:cNvPr id="3" name="Plassholder for innhold 2">
            <a:extLst>
              <a:ext uri="{FF2B5EF4-FFF2-40B4-BE49-F238E27FC236}">
                <a16:creationId xmlns:a16="http://schemas.microsoft.com/office/drawing/2014/main" id="{CD0DDAF7-B13E-5351-8AA0-1CB65BD01BC8}"/>
              </a:ext>
            </a:extLst>
          </p:cNvPr>
          <p:cNvSpPr>
            <a:spLocks noGrp="1"/>
          </p:cNvSpPr>
          <p:nvPr>
            <p:ph idx="1"/>
          </p:nvPr>
        </p:nvSpPr>
        <p:spPr/>
        <p:txBody>
          <a:bodyPr/>
          <a:lstStyle/>
          <a:p>
            <a:r>
              <a:rPr lang="nb-NO" dirty="0"/>
              <a:t>Nasjonal høring om samordna masteropptak (HK-</a:t>
            </a:r>
            <a:r>
              <a:rPr lang="nb-NO" dirty="0" err="1"/>
              <a:t>Dir</a:t>
            </a:r>
            <a:r>
              <a:rPr lang="nb-NO" dirty="0"/>
              <a:t>) – kan innebære nye regler og prinsipper for kvalifisering og rangering til masterutdanninger i Norge (frem i tid)</a:t>
            </a:r>
          </a:p>
          <a:p>
            <a:r>
              <a:rPr lang="nb-NO" dirty="0"/>
              <a:t>Stortingsmelding om NOU 2022:17 «Veier inn – ny modell for opptak til universiteter og høyskoler» - deretter høring om opptaksregler for opptak og rangering av grunnstudier i Norge – intern prosess ved USN først</a:t>
            </a:r>
          </a:p>
          <a:p>
            <a:r>
              <a:rPr lang="nb-NO" dirty="0"/>
              <a:t>Egenbetalingsforskriften endres fra og med 1.1.2024</a:t>
            </a:r>
          </a:p>
        </p:txBody>
      </p:sp>
      <p:sp>
        <p:nvSpPr>
          <p:cNvPr id="4" name="Plassholder for lysbildenummer 3">
            <a:extLst>
              <a:ext uri="{FF2B5EF4-FFF2-40B4-BE49-F238E27FC236}">
                <a16:creationId xmlns:a16="http://schemas.microsoft.com/office/drawing/2014/main" id="{FF3099E4-E8C7-E85D-74D7-019A766C16B4}"/>
              </a:ext>
            </a:extLst>
          </p:cNvPr>
          <p:cNvSpPr>
            <a:spLocks noGrp="1"/>
          </p:cNvSpPr>
          <p:nvPr>
            <p:ph type="sldNum" sz="quarter" idx="12"/>
          </p:nvPr>
        </p:nvSpPr>
        <p:spPr/>
        <p:txBody>
          <a:bodyPr/>
          <a:lstStyle/>
          <a:p>
            <a:fld id="{F9601797-DC0E-45BC-9A66-B1CCC5925A5F}" type="slidenum">
              <a:rPr lang="nb-NO" smtClean="0"/>
              <a:t>17</a:t>
            </a:fld>
            <a:endParaRPr lang="nb-NO"/>
          </a:p>
        </p:txBody>
      </p:sp>
    </p:spTree>
    <p:extLst>
      <p:ext uri="{BB962C8B-B14F-4D97-AF65-F5344CB8AC3E}">
        <p14:creationId xmlns:p14="http://schemas.microsoft.com/office/powerpoint/2010/main" val="288707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tekst 13">
            <a:extLst>
              <a:ext uri="{FF2B5EF4-FFF2-40B4-BE49-F238E27FC236}">
                <a16:creationId xmlns:a16="http://schemas.microsoft.com/office/drawing/2014/main" id="{A9EB2292-4A15-4576-04D5-87DEA1005DDA}"/>
              </a:ext>
            </a:extLst>
          </p:cNvPr>
          <p:cNvSpPr>
            <a:spLocks noGrp="1"/>
          </p:cNvSpPr>
          <p:nvPr>
            <p:ph type="body" sz="quarter" idx="15"/>
          </p:nvPr>
        </p:nvSpPr>
        <p:spPr/>
        <p:txBody>
          <a:bodyPr/>
          <a:lstStyle/>
          <a:p>
            <a:endParaRPr lang="nb-NO"/>
          </a:p>
        </p:txBody>
      </p:sp>
      <p:sp>
        <p:nvSpPr>
          <p:cNvPr id="13" name="Plassholder for tekst 12">
            <a:extLst>
              <a:ext uri="{FF2B5EF4-FFF2-40B4-BE49-F238E27FC236}">
                <a16:creationId xmlns:a16="http://schemas.microsoft.com/office/drawing/2014/main" id="{004F5CAF-C45B-52E1-33A4-6C7E8A299FEE}"/>
              </a:ext>
            </a:extLst>
          </p:cNvPr>
          <p:cNvSpPr>
            <a:spLocks noGrp="1"/>
          </p:cNvSpPr>
          <p:nvPr>
            <p:ph type="body" sz="quarter" idx="14"/>
          </p:nvPr>
        </p:nvSpPr>
        <p:spPr/>
        <p:txBody>
          <a:bodyPr/>
          <a:lstStyle/>
          <a:p>
            <a:endParaRPr lang="nb-NO"/>
          </a:p>
        </p:txBody>
      </p:sp>
      <p:sp>
        <p:nvSpPr>
          <p:cNvPr id="12" name="Plassholder for tekst 11">
            <a:extLst>
              <a:ext uri="{FF2B5EF4-FFF2-40B4-BE49-F238E27FC236}">
                <a16:creationId xmlns:a16="http://schemas.microsoft.com/office/drawing/2014/main" id="{95DB1D1B-9BE7-510B-7A93-447D2442796A}"/>
              </a:ext>
            </a:extLst>
          </p:cNvPr>
          <p:cNvSpPr>
            <a:spLocks noGrp="1"/>
          </p:cNvSpPr>
          <p:nvPr>
            <p:ph type="body" sz="quarter" idx="13"/>
          </p:nvPr>
        </p:nvSpPr>
        <p:spPr/>
        <p:txBody>
          <a:bodyPr/>
          <a:lstStyle/>
          <a:p>
            <a:r>
              <a:rPr lang="nb-NO" dirty="0"/>
              <a:t>2</a:t>
            </a:r>
          </a:p>
        </p:txBody>
      </p:sp>
      <p:sp>
        <p:nvSpPr>
          <p:cNvPr id="6" name="Plassholder for lysbildenummer 5">
            <a:extLst>
              <a:ext uri="{FF2B5EF4-FFF2-40B4-BE49-F238E27FC236}">
                <a16:creationId xmlns:a16="http://schemas.microsoft.com/office/drawing/2014/main" id="{B6BD9F0F-8A85-EAAE-E12C-94A25826DA3D}"/>
              </a:ext>
            </a:extLst>
          </p:cNvPr>
          <p:cNvSpPr>
            <a:spLocks noGrp="1"/>
          </p:cNvSpPr>
          <p:nvPr>
            <p:ph type="sldNum" sz="quarter" idx="12"/>
          </p:nvPr>
        </p:nvSpPr>
        <p:spPr>
          <a:xfrm>
            <a:off x="398" y="-62426"/>
            <a:ext cx="1223224" cy="15389"/>
          </a:xfrm>
        </p:spPr>
        <p:txBody>
          <a:bodyPr/>
          <a:lstStyle/>
          <a:p>
            <a:fld id="{F9601797-DC0E-45BC-9A66-B1CCC5925A5F}" type="slidenum">
              <a:rPr lang="nb-NO" smtClean="0"/>
              <a:pPr/>
              <a:t>18</a:t>
            </a:fld>
            <a:endParaRPr lang="nb-NO"/>
          </a:p>
        </p:txBody>
      </p:sp>
      <p:sp>
        <p:nvSpPr>
          <p:cNvPr id="10" name="Tittel 9">
            <a:extLst>
              <a:ext uri="{FF2B5EF4-FFF2-40B4-BE49-F238E27FC236}">
                <a16:creationId xmlns:a16="http://schemas.microsoft.com/office/drawing/2014/main" id="{C3C760D8-588D-9487-42FC-85D59832A34D}"/>
              </a:ext>
            </a:extLst>
          </p:cNvPr>
          <p:cNvSpPr>
            <a:spLocks noGrp="1"/>
          </p:cNvSpPr>
          <p:nvPr>
            <p:ph type="ctrTitle"/>
          </p:nvPr>
        </p:nvSpPr>
        <p:spPr/>
        <p:txBody>
          <a:bodyPr/>
          <a:lstStyle/>
          <a:p>
            <a:r>
              <a:rPr lang="nb-NO" dirty="0"/>
              <a:t>Forvaltning av regelverket</a:t>
            </a:r>
          </a:p>
        </p:txBody>
      </p:sp>
      <p:sp>
        <p:nvSpPr>
          <p:cNvPr id="11" name="Undertittel 10">
            <a:extLst>
              <a:ext uri="{FF2B5EF4-FFF2-40B4-BE49-F238E27FC236}">
                <a16:creationId xmlns:a16="http://schemas.microsoft.com/office/drawing/2014/main" id="{7EF98392-900F-DCB1-4537-7C70F8D1E7DC}"/>
              </a:ext>
            </a:extLst>
          </p:cNvPr>
          <p:cNvSpPr>
            <a:spLocks noGrp="1"/>
          </p:cNvSpPr>
          <p:nvPr>
            <p:ph type="subTitle" idx="1"/>
          </p:nvPr>
        </p:nvSpPr>
        <p:spPr/>
        <p:txBody>
          <a:bodyPr/>
          <a:lstStyle/>
          <a:p>
            <a:r>
              <a:rPr lang="nb-NO" dirty="0"/>
              <a:t>Hvem og hvordan forvaltes opptakene fremover, og hvordan skal fakultetene forholde seg til det?</a:t>
            </a:r>
          </a:p>
        </p:txBody>
      </p:sp>
      <p:sp>
        <p:nvSpPr>
          <p:cNvPr id="15" name="Plassholder for tekst 14">
            <a:extLst>
              <a:ext uri="{FF2B5EF4-FFF2-40B4-BE49-F238E27FC236}">
                <a16:creationId xmlns:a16="http://schemas.microsoft.com/office/drawing/2014/main" id="{D880AF64-57DD-4E9A-D108-532F1E143C04}"/>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322552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8CC3FB0-8157-26C1-723A-8DCD8343AA48}"/>
              </a:ext>
            </a:extLst>
          </p:cNvPr>
          <p:cNvSpPr>
            <a:spLocks noGrp="1"/>
          </p:cNvSpPr>
          <p:nvPr>
            <p:ph type="title"/>
          </p:nvPr>
        </p:nvSpPr>
        <p:spPr/>
        <p:txBody>
          <a:bodyPr/>
          <a:lstStyle/>
          <a:p>
            <a:r>
              <a:rPr lang="nb-NO" dirty="0"/>
              <a:t>Forvaltning av opptak</a:t>
            </a:r>
          </a:p>
        </p:txBody>
      </p:sp>
      <p:sp>
        <p:nvSpPr>
          <p:cNvPr id="7" name="Plassholder for innhold 6">
            <a:extLst>
              <a:ext uri="{FF2B5EF4-FFF2-40B4-BE49-F238E27FC236}">
                <a16:creationId xmlns:a16="http://schemas.microsoft.com/office/drawing/2014/main" id="{EF4ED5D1-BCE8-F4BA-877D-5D80F3BF4AD1}"/>
              </a:ext>
            </a:extLst>
          </p:cNvPr>
          <p:cNvSpPr>
            <a:spLocks noGrp="1"/>
          </p:cNvSpPr>
          <p:nvPr>
            <p:ph idx="1"/>
          </p:nvPr>
        </p:nvSpPr>
        <p:spPr/>
        <p:txBody>
          <a:bodyPr/>
          <a:lstStyle/>
          <a:p>
            <a:r>
              <a:rPr lang="nb-NO" dirty="0"/>
              <a:t>OPP har ansvar for opptak til alle studiepoenggivende bevilgningsfinansierte studier ved USN, pluss forkurs og realfagskurs</a:t>
            </a:r>
          </a:p>
          <a:p>
            <a:r>
              <a:rPr lang="nb-NO" dirty="0"/>
              <a:t>Fakultet har ansvar for opptak til eksternt finansierte studier og kurs ved USN</a:t>
            </a:r>
          </a:p>
          <a:p>
            <a:r>
              <a:rPr lang="nb-NO" dirty="0"/>
              <a:t>OPP/AUS har et overordnet ansvar for felles institusjonelt regelverk, å tilrettelegge for lik og </a:t>
            </a:r>
            <a:r>
              <a:rPr lang="nb-NO" i="1" dirty="0"/>
              <a:t>korrekt forvaltning </a:t>
            </a:r>
            <a:r>
              <a:rPr lang="nb-NO" dirty="0"/>
              <a:t>av regelverket, legge til rette for tilstrekkelig kursing og opplæring av alle ansatte ved USN som gjør enkeltvedtak om opptak.</a:t>
            </a:r>
          </a:p>
        </p:txBody>
      </p:sp>
      <p:sp>
        <p:nvSpPr>
          <p:cNvPr id="5" name="Plassholder for lysbildenummer 4">
            <a:extLst>
              <a:ext uri="{FF2B5EF4-FFF2-40B4-BE49-F238E27FC236}">
                <a16:creationId xmlns:a16="http://schemas.microsoft.com/office/drawing/2014/main" id="{9B7D793B-16A0-16EE-BE68-5D89EDAE9636}"/>
              </a:ext>
            </a:extLst>
          </p:cNvPr>
          <p:cNvSpPr>
            <a:spLocks noGrp="1"/>
          </p:cNvSpPr>
          <p:nvPr>
            <p:ph type="sldNum" sz="quarter" idx="12"/>
          </p:nvPr>
        </p:nvSpPr>
        <p:spPr>
          <a:xfrm>
            <a:off x="10395909" y="6327500"/>
            <a:ext cx="1223224" cy="153889"/>
          </a:xfrm>
        </p:spPr>
        <p:txBody>
          <a:bodyPr/>
          <a:lstStyle/>
          <a:p>
            <a:fld id="{F9601797-DC0E-45BC-9A66-B1CCC5925A5F}" type="slidenum">
              <a:rPr lang="nb-NO" smtClean="0"/>
              <a:pPr/>
              <a:t>19</a:t>
            </a:fld>
            <a:endParaRPr lang="nb-NO"/>
          </a:p>
        </p:txBody>
      </p:sp>
    </p:spTree>
    <p:extLst>
      <p:ext uri="{BB962C8B-B14F-4D97-AF65-F5344CB8AC3E}">
        <p14:creationId xmlns:p14="http://schemas.microsoft.com/office/powerpoint/2010/main" val="215057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02EDF1EB-EA44-F5E0-90FB-D40F47581D72}"/>
              </a:ext>
            </a:extLst>
          </p:cNvPr>
          <p:cNvSpPr>
            <a:spLocks noGrp="1"/>
          </p:cNvSpPr>
          <p:nvPr>
            <p:ph type="body" sz="quarter" idx="16"/>
          </p:nvPr>
        </p:nvSpPr>
        <p:spPr/>
        <p:txBody>
          <a:bodyPr/>
          <a:lstStyle/>
          <a:p>
            <a:endParaRPr lang="nb-NO" dirty="0"/>
          </a:p>
        </p:txBody>
      </p:sp>
      <p:sp>
        <p:nvSpPr>
          <p:cNvPr id="9" name="Plassholder for tekst 8">
            <a:extLst>
              <a:ext uri="{FF2B5EF4-FFF2-40B4-BE49-F238E27FC236}">
                <a16:creationId xmlns:a16="http://schemas.microsoft.com/office/drawing/2014/main" id="{E9EF900F-DEFA-4F54-2C49-B733033E6481}"/>
              </a:ext>
            </a:extLst>
          </p:cNvPr>
          <p:cNvSpPr>
            <a:spLocks noGrp="1"/>
          </p:cNvSpPr>
          <p:nvPr>
            <p:ph type="body" sz="quarter" idx="15"/>
          </p:nvPr>
        </p:nvSpPr>
        <p:spPr/>
        <p:txBody>
          <a:bodyPr/>
          <a:lstStyle/>
          <a:p>
            <a:endParaRPr lang="nb-NO" dirty="0"/>
          </a:p>
        </p:txBody>
      </p:sp>
      <p:sp>
        <p:nvSpPr>
          <p:cNvPr id="5" name="Plassholder for lysbildenummer 4">
            <a:extLst>
              <a:ext uri="{FF2B5EF4-FFF2-40B4-BE49-F238E27FC236}">
                <a16:creationId xmlns:a16="http://schemas.microsoft.com/office/drawing/2014/main" id="{9802D09B-EE57-79C2-9A15-060B6587EDFB}"/>
              </a:ext>
            </a:extLst>
          </p:cNvPr>
          <p:cNvSpPr>
            <a:spLocks noGrp="1"/>
          </p:cNvSpPr>
          <p:nvPr>
            <p:ph type="sldNum" sz="quarter" idx="12"/>
          </p:nvPr>
        </p:nvSpPr>
        <p:spPr>
          <a:xfrm>
            <a:off x="398" y="-62426"/>
            <a:ext cx="1223224" cy="15389"/>
          </a:xfrm>
        </p:spPr>
        <p:txBody>
          <a:bodyPr/>
          <a:lstStyle/>
          <a:p>
            <a:fld id="{F9601797-DC0E-45BC-9A66-B1CCC5925A5F}" type="slidenum">
              <a:rPr lang="nb-NO" smtClean="0"/>
              <a:pPr/>
              <a:t>2</a:t>
            </a:fld>
            <a:endParaRPr lang="nb-NO"/>
          </a:p>
        </p:txBody>
      </p:sp>
      <p:sp>
        <p:nvSpPr>
          <p:cNvPr id="8" name="Plassholder for tekst 7">
            <a:extLst>
              <a:ext uri="{FF2B5EF4-FFF2-40B4-BE49-F238E27FC236}">
                <a16:creationId xmlns:a16="http://schemas.microsoft.com/office/drawing/2014/main" id="{453857F3-1D65-850B-8216-F20B86AD22D8}"/>
              </a:ext>
            </a:extLst>
          </p:cNvPr>
          <p:cNvSpPr>
            <a:spLocks noGrp="1"/>
          </p:cNvSpPr>
          <p:nvPr>
            <p:ph type="body" idx="13"/>
          </p:nvPr>
        </p:nvSpPr>
        <p:spPr>
          <a:xfrm>
            <a:off x="3503719" y="2065133"/>
            <a:ext cx="7439377" cy="2216419"/>
          </a:xfrm>
        </p:spPr>
        <p:txBody>
          <a:bodyPr/>
          <a:lstStyle/>
          <a:p>
            <a:r>
              <a:rPr lang="nb-NO" sz="2400" dirty="0"/>
              <a:t>«Nye krav til fleksibilitet og forventinger til USN som et åpent universitet fører til endringer i hvordan vi gjennomfører opptak til studier ved USN. I desember vil styret behandle flere forslag til regelendringer, og ytterligere endringer er på vei. I tillegg vil regelverket bli tilpasset EVU-delen av opptaket til USN, og AUS har et informasjons- og opplæringsansvar for å sørge for enhetlig forvaltning. Det er også nye opptaksvurderinger som implementeres dette studieåret, blant annet bruk av videointervju og andre opptaksprøver.»</a:t>
            </a:r>
          </a:p>
        </p:txBody>
      </p:sp>
      <p:sp>
        <p:nvSpPr>
          <p:cNvPr id="11" name="Plassholder for tekst 10">
            <a:extLst>
              <a:ext uri="{FF2B5EF4-FFF2-40B4-BE49-F238E27FC236}">
                <a16:creationId xmlns:a16="http://schemas.microsoft.com/office/drawing/2014/main" id="{F336FA96-1F6C-6A8E-E61A-B8A8ABCF8D88}"/>
              </a:ext>
            </a:extLst>
          </p:cNvPr>
          <p:cNvSpPr>
            <a:spLocks noGrp="1"/>
          </p:cNvSpPr>
          <p:nvPr>
            <p:ph type="body" sz="quarter" idx="17"/>
          </p:nvPr>
        </p:nvSpPr>
        <p:spPr/>
        <p:txBody>
          <a:bodyPr/>
          <a:lstStyle/>
          <a:p>
            <a:endParaRPr lang="nb-NO"/>
          </a:p>
        </p:txBody>
      </p:sp>
      <p:pic>
        <p:nvPicPr>
          <p:cNvPr id="3" name="Bilde 2" descr="Et bilde som inneholder symbol, Grafikk, design&#10;&#10;Automatisk generert beskrivelse">
            <a:extLst>
              <a:ext uri="{FF2B5EF4-FFF2-40B4-BE49-F238E27FC236}">
                <a16:creationId xmlns:a16="http://schemas.microsoft.com/office/drawing/2014/main" id="{E385AF65-E5E2-3A60-8027-DCF60AF18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26" y="251903"/>
            <a:ext cx="2976719" cy="2976719"/>
          </a:xfrm>
          <a:prstGeom prst="rect">
            <a:avLst/>
          </a:prstGeom>
        </p:spPr>
      </p:pic>
    </p:spTree>
    <p:extLst>
      <p:ext uri="{BB962C8B-B14F-4D97-AF65-F5344CB8AC3E}">
        <p14:creationId xmlns:p14="http://schemas.microsoft.com/office/powerpoint/2010/main" val="281195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CF240D-93A0-F2E1-3353-A4D5C08C9624}"/>
              </a:ext>
            </a:extLst>
          </p:cNvPr>
          <p:cNvSpPr>
            <a:spLocks noGrp="1"/>
          </p:cNvSpPr>
          <p:nvPr>
            <p:ph type="title"/>
          </p:nvPr>
        </p:nvSpPr>
        <p:spPr/>
        <p:txBody>
          <a:bodyPr/>
          <a:lstStyle/>
          <a:p>
            <a:r>
              <a:rPr lang="nb-NO" dirty="0"/>
              <a:t>Hva er «korrekt forvaltning» av opptak? </a:t>
            </a:r>
          </a:p>
        </p:txBody>
      </p:sp>
      <p:sp>
        <p:nvSpPr>
          <p:cNvPr id="3" name="Plassholder for innhold 2">
            <a:extLst>
              <a:ext uri="{FF2B5EF4-FFF2-40B4-BE49-F238E27FC236}">
                <a16:creationId xmlns:a16="http://schemas.microsoft.com/office/drawing/2014/main" id="{61A41464-8992-37F4-CFD3-5DCC8C9F254A}"/>
              </a:ext>
            </a:extLst>
          </p:cNvPr>
          <p:cNvSpPr>
            <a:spLocks noGrp="1"/>
          </p:cNvSpPr>
          <p:nvPr>
            <p:ph idx="1"/>
          </p:nvPr>
        </p:nvSpPr>
        <p:spPr/>
        <p:txBody>
          <a:bodyPr/>
          <a:lstStyle/>
          <a:p>
            <a:r>
              <a:rPr lang="nb-NO" dirty="0"/>
              <a:t>Utgår av nasjonalt regelverk, lokalt regelverk og retningslinjer, krav til korrekt forvaltning og ønsket lokal forvaltningspraksis og –forståelse</a:t>
            </a:r>
          </a:p>
          <a:p>
            <a:r>
              <a:rPr lang="nb-NO" dirty="0"/>
              <a:t>Det er via SMIDIG utarbeidet en oversikt over grunnleggende opptakskompetanse – </a:t>
            </a:r>
            <a:r>
              <a:rPr lang="nb-NO" b="1" dirty="0"/>
              <a:t>OPPKOM</a:t>
            </a:r>
            <a:r>
              <a:rPr lang="nb-NO" dirty="0"/>
              <a:t> - for alle som driver med opptaksforvaltning. OPPKOM definerer nødvendig basiskompetanse, felles forvaltnings- og systemkunnskap og tematisk kompetanse om ulike opptaksområder. </a:t>
            </a:r>
          </a:p>
          <a:p>
            <a:r>
              <a:rPr lang="nb-NO" dirty="0"/>
              <a:t>Korrekt forvaltning innebærer også krav til enhetlig praksis for prosess og behandling av søkere, som for eksempel krav til å sette korrekt opptaksgrunnlag i FS og krav til kvalitetssikring av opptaksvedtak</a:t>
            </a:r>
          </a:p>
        </p:txBody>
      </p:sp>
      <p:sp>
        <p:nvSpPr>
          <p:cNvPr id="4" name="Plassholder for lysbildenummer 3">
            <a:extLst>
              <a:ext uri="{FF2B5EF4-FFF2-40B4-BE49-F238E27FC236}">
                <a16:creationId xmlns:a16="http://schemas.microsoft.com/office/drawing/2014/main" id="{BB9A6112-3481-9317-A8E6-DE97074EDC32}"/>
              </a:ext>
            </a:extLst>
          </p:cNvPr>
          <p:cNvSpPr>
            <a:spLocks noGrp="1"/>
          </p:cNvSpPr>
          <p:nvPr>
            <p:ph type="sldNum" sz="quarter" idx="12"/>
          </p:nvPr>
        </p:nvSpPr>
        <p:spPr/>
        <p:txBody>
          <a:bodyPr/>
          <a:lstStyle/>
          <a:p>
            <a:fld id="{F9601797-DC0E-45BC-9A66-B1CCC5925A5F}" type="slidenum">
              <a:rPr lang="nb-NO" smtClean="0"/>
              <a:t>20</a:t>
            </a:fld>
            <a:endParaRPr lang="nb-NO"/>
          </a:p>
        </p:txBody>
      </p:sp>
    </p:spTree>
    <p:extLst>
      <p:ext uri="{BB962C8B-B14F-4D97-AF65-F5344CB8AC3E}">
        <p14:creationId xmlns:p14="http://schemas.microsoft.com/office/powerpoint/2010/main" val="170410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B2E00-E156-E076-EDA8-8BF7E294C730}"/>
              </a:ext>
            </a:extLst>
          </p:cNvPr>
          <p:cNvSpPr>
            <a:spLocks noGrp="1"/>
          </p:cNvSpPr>
          <p:nvPr>
            <p:ph type="title"/>
          </p:nvPr>
        </p:nvSpPr>
        <p:spPr/>
        <p:txBody>
          <a:bodyPr/>
          <a:lstStyle/>
          <a:p>
            <a:r>
              <a:rPr lang="nb-NO" dirty="0"/>
              <a:t>Hvordan sikre at alle har OPPKOM?</a:t>
            </a:r>
          </a:p>
        </p:txBody>
      </p:sp>
      <p:sp>
        <p:nvSpPr>
          <p:cNvPr id="3" name="Plassholder for innhold 2">
            <a:extLst>
              <a:ext uri="{FF2B5EF4-FFF2-40B4-BE49-F238E27FC236}">
                <a16:creationId xmlns:a16="http://schemas.microsoft.com/office/drawing/2014/main" id="{FBC9644B-CE8F-C049-12BC-E2F6D943ED9D}"/>
              </a:ext>
            </a:extLst>
          </p:cNvPr>
          <p:cNvSpPr>
            <a:spLocks noGrp="1"/>
          </p:cNvSpPr>
          <p:nvPr>
            <p:ph idx="1"/>
          </p:nvPr>
        </p:nvSpPr>
        <p:spPr/>
        <p:txBody>
          <a:bodyPr/>
          <a:lstStyle/>
          <a:p>
            <a:r>
              <a:rPr lang="nb-NO" dirty="0"/>
              <a:t>OPP har overordnet ansvar for at nødvendige informasjons- og opplæringsressurser er gjort tilgjengelig</a:t>
            </a:r>
          </a:p>
          <a:p>
            <a:r>
              <a:rPr lang="nb-NO" dirty="0"/>
              <a:t>Det innebærer blant annet </a:t>
            </a:r>
            <a:r>
              <a:rPr lang="nb-NO" dirty="0" err="1"/>
              <a:t>webinarer</a:t>
            </a:r>
            <a:r>
              <a:rPr lang="nb-NO" dirty="0"/>
              <a:t> fra SO, prosedyrebeskrivelser, ressurser i PROSA, </a:t>
            </a:r>
            <a:r>
              <a:rPr lang="nb-NO" dirty="0" err="1"/>
              <a:t>webinarer</a:t>
            </a:r>
            <a:r>
              <a:rPr lang="nb-NO" dirty="0"/>
              <a:t> fra OPP, kursing ad-hoc, tilgang til nasjonale wiki</a:t>
            </a:r>
          </a:p>
          <a:p>
            <a:r>
              <a:rPr lang="nb-NO" dirty="0"/>
              <a:t>I løpet av 2024 rulles alle opplæringsressurser ut (mye er allerede på plass, og det meste kommer januar/februar), og OPP sikrer at seksjonssjefene på fakultet kan lage en opplæringsplan for hver enkelt opptaksmedarbeider</a:t>
            </a:r>
          </a:p>
        </p:txBody>
      </p:sp>
      <p:sp>
        <p:nvSpPr>
          <p:cNvPr id="4" name="Plassholder for lysbildenummer 3">
            <a:extLst>
              <a:ext uri="{FF2B5EF4-FFF2-40B4-BE49-F238E27FC236}">
                <a16:creationId xmlns:a16="http://schemas.microsoft.com/office/drawing/2014/main" id="{51B37E41-61C1-B5C8-6917-6378E4C22C11}"/>
              </a:ext>
            </a:extLst>
          </p:cNvPr>
          <p:cNvSpPr>
            <a:spLocks noGrp="1"/>
          </p:cNvSpPr>
          <p:nvPr>
            <p:ph type="sldNum" sz="quarter" idx="12"/>
          </p:nvPr>
        </p:nvSpPr>
        <p:spPr/>
        <p:txBody>
          <a:bodyPr/>
          <a:lstStyle/>
          <a:p>
            <a:fld id="{F9601797-DC0E-45BC-9A66-B1CCC5925A5F}" type="slidenum">
              <a:rPr lang="nb-NO" smtClean="0"/>
              <a:t>21</a:t>
            </a:fld>
            <a:endParaRPr lang="nb-NO"/>
          </a:p>
        </p:txBody>
      </p:sp>
    </p:spTree>
    <p:extLst>
      <p:ext uri="{BB962C8B-B14F-4D97-AF65-F5344CB8AC3E}">
        <p14:creationId xmlns:p14="http://schemas.microsoft.com/office/powerpoint/2010/main" val="110716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067036-1CC2-BB69-7972-6354906EA404}"/>
              </a:ext>
            </a:extLst>
          </p:cNvPr>
          <p:cNvSpPr>
            <a:spLocks noGrp="1"/>
          </p:cNvSpPr>
          <p:nvPr>
            <p:ph type="title"/>
          </p:nvPr>
        </p:nvSpPr>
        <p:spPr/>
        <p:txBody>
          <a:bodyPr/>
          <a:lstStyle/>
          <a:p>
            <a:r>
              <a:rPr lang="nb-NO" dirty="0"/>
              <a:t>OPPKOM v. 15.12.2024</a:t>
            </a:r>
          </a:p>
        </p:txBody>
      </p:sp>
      <p:pic>
        <p:nvPicPr>
          <p:cNvPr id="6" name="Plassholder for innhold 5" descr="Et bilde som inneholder tekst, skjermbilde, nummer, Parallell&#10;&#10;Automatisk generert beskrivelse">
            <a:extLst>
              <a:ext uri="{FF2B5EF4-FFF2-40B4-BE49-F238E27FC236}">
                <a16:creationId xmlns:a16="http://schemas.microsoft.com/office/drawing/2014/main" id="{7A2FF3B6-69D5-2A57-E426-DD3A124EBC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334" y="1206349"/>
            <a:ext cx="7258755" cy="5299232"/>
          </a:xfrm>
        </p:spPr>
      </p:pic>
      <p:sp>
        <p:nvSpPr>
          <p:cNvPr id="4" name="Plassholder for lysbildenummer 3">
            <a:extLst>
              <a:ext uri="{FF2B5EF4-FFF2-40B4-BE49-F238E27FC236}">
                <a16:creationId xmlns:a16="http://schemas.microsoft.com/office/drawing/2014/main" id="{7D225BEC-76E9-C165-7C01-C9D43CFC56C6}"/>
              </a:ext>
            </a:extLst>
          </p:cNvPr>
          <p:cNvSpPr>
            <a:spLocks noGrp="1"/>
          </p:cNvSpPr>
          <p:nvPr>
            <p:ph type="sldNum" sz="quarter" idx="12"/>
          </p:nvPr>
        </p:nvSpPr>
        <p:spPr/>
        <p:txBody>
          <a:bodyPr/>
          <a:lstStyle/>
          <a:p>
            <a:fld id="{F9601797-DC0E-45BC-9A66-B1CCC5925A5F}" type="slidenum">
              <a:rPr lang="nb-NO" smtClean="0"/>
              <a:t>22</a:t>
            </a:fld>
            <a:endParaRPr lang="nb-NO"/>
          </a:p>
        </p:txBody>
      </p:sp>
    </p:spTree>
    <p:extLst>
      <p:ext uri="{BB962C8B-B14F-4D97-AF65-F5344CB8AC3E}">
        <p14:creationId xmlns:p14="http://schemas.microsoft.com/office/powerpoint/2010/main" val="14912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tekst 13">
            <a:extLst>
              <a:ext uri="{FF2B5EF4-FFF2-40B4-BE49-F238E27FC236}">
                <a16:creationId xmlns:a16="http://schemas.microsoft.com/office/drawing/2014/main" id="{A9EB2292-4A15-4576-04D5-87DEA1005DDA}"/>
              </a:ext>
            </a:extLst>
          </p:cNvPr>
          <p:cNvSpPr>
            <a:spLocks noGrp="1"/>
          </p:cNvSpPr>
          <p:nvPr>
            <p:ph type="body" sz="quarter" idx="15"/>
          </p:nvPr>
        </p:nvSpPr>
        <p:spPr/>
        <p:txBody>
          <a:bodyPr/>
          <a:lstStyle/>
          <a:p>
            <a:endParaRPr lang="nb-NO"/>
          </a:p>
        </p:txBody>
      </p:sp>
      <p:sp>
        <p:nvSpPr>
          <p:cNvPr id="13" name="Plassholder for tekst 12">
            <a:extLst>
              <a:ext uri="{FF2B5EF4-FFF2-40B4-BE49-F238E27FC236}">
                <a16:creationId xmlns:a16="http://schemas.microsoft.com/office/drawing/2014/main" id="{004F5CAF-C45B-52E1-33A4-6C7E8A299FEE}"/>
              </a:ext>
            </a:extLst>
          </p:cNvPr>
          <p:cNvSpPr>
            <a:spLocks noGrp="1"/>
          </p:cNvSpPr>
          <p:nvPr>
            <p:ph type="body" sz="quarter" idx="14"/>
          </p:nvPr>
        </p:nvSpPr>
        <p:spPr/>
        <p:txBody>
          <a:bodyPr/>
          <a:lstStyle/>
          <a:p>
            <a:endParaRPr lang="nb-NO"/>
          </a:p>
        </p:txBody>
      </p:sp>
      <p:sp>
        <p:nvSpPr>
          <p:cNvPr id="12" name="Plassholder for tekst 11">
            <a:extLst>
              <a:ext uri="{FF2B5EF4-FFF2-40B4-BE49-F238E27FC236}">
                <a16:creationId xmlns:a16="http://schemas.microsoft.com/office/drawing/2014/main" id="{95DB1D1B-9BE7-510B-7A93-447D2442796A}"/>
              </a:ext>
            </a:extLst>
          </p:cNvPr>
          <p:cNvSpPr>
            <a:spLocks noGrp="1"/>
          </p:cNvSpPr>
          <p:nvPr>
            <p:ph type="body" sz="quarter" idx="13"/>
          </p:nvPr>
        </p:nvSpPr>
        <p:spPr/>
        <p:txBody>
          <a:bodyPr/>
          <a:lstStyle/>
          <a:p>
            <a:r>
              <a:rPr lang="nb-NO" dirty="0"/>
              <a:t>3</a:t>
            </a:r>
          </a:p>
        </p:txBody>
      </p:sp>
      <p:sp>
        <p:nvSpPr>
          <p:cNvPr id="6" name="Plassholder for lysbildenummer 5">
            <a:extLst>
              <a:ext uri="{FF2B5EF4-FFF2-40B4-BE49-F238E27FC236}">
                <a16:creationId xmlns:a16="http://schemas.microsoft.com/office/drawing/2014/main" id="{B6BD9F0F-8A85-EAAE-E12C-94A25826DA3D}"/>
              </a:ext>
            </a:extLst>
          </p:cNvPr>
          <p:cNvSpPr>
            <a:spLocks noGrp="1"/>
          </p:cNvSpPr>
          <p:nvPr>
            <p:ph type="sldNum" sz="quarter" idx="12"/>
          </p:nvPr>
        </p:nvSpPr>
        <p:spPr>
          <a:xfrm>
            <a:off x="398" y="-62426"/>
            <a:ext cx="1223224" cy="15389"/>
          </a:xfrm>
        </p:spPr>
        <p:txBody>
          <a:bodyPr/>
          <a:lstStyle/>
          <a:p>
            <a:fld id="{F9601797-DC0E-45BC-9A66-B1CCC5925A5F}" type="slidenum">
              <a:rPr lang="nb-NO" smtClean="0"/>
              <a:pPr/>
              <a:t>23</a:t>
            </a:fld>
            <a:endParaRPr lang="nb-NO"/>
          </a:p>
        </p:txBody>
      </p:sp>
      <p:sp>
        <p:nvSpPr>
          <p:cNvPr id="10" name="Tittel 9">
            <a:extLst>
              <a:ext uri="{FF2B5EF4-FFF2-40B4-BE49-F238E27FC236}">
                <a16:creationId xmlns:a16="http://schemas.microsoft.com/office/drawing/2014/main" id="{C3C760D8-588D-9487-42FC-85D59832A34D}"/>
              </a:ext>
            </a:extLst>
          </p:cNvPr>
          <p:cNvSpPr>
            <a:spLocks noGrp="1"/>
          </p:cNvSpPr>
          <p:nvPr>
            <p:ph type="ctrTitle"/>
          </p:nvPr>
        </p:nvSpPr>
        <p:spPr/>
        <p:txBody>
          <a:bodyPr/>
          <a:lstStyle/>
          <a:p>
            <a:r>
              <a:rPr lang="nb-NO" dirty="0"/>
              <a:t>Nye opptaks- og vurderingsformer</a:t>
            </a:r>
          </a:p>
        </p:txBody>
      </p:sp>
      <p:sp>
        <p:nvSpPr>
          <p:cNvPr id="11" name="Undertittel 10">
            <a:extLst>
              <a:ext uri="{FF2B5EF4-FFF2-40B4-BE49-F238E27FC236}">
                <a16:creationId xmlns:a16="http://schemas.microsoft.com/office/drawing/2014/main" id="{7EF98392-900F-DCB1-4537-7C70F8D1E7DC}"/>
              </a:ext>
            </a:extLst>
          </p:cNvPr>
          <p:cNvSpPr>
            <a:spLocks noGrp="1"/>
          </p:cNvSpPr>
          <p:nvPr>
            <p:ph type="subTitle" idx="1"/>
          </p:nvPr>
        </p:nvSpPr>
        <p:spPr/>
        <p:txBody>
          <a:bodyPr/>
          <a:lstStyle/>
          <a:p>
            <a:r>
              <a:rPr lang="nb-NO" dirty="0"/>
              <a:t>USN legger til rette for et mer fleksibelt emneopptak, og vi prøver ut opptaksprøver og annet snacks</a:t>
            </a:r>
          </a:p>
        </p:txBody>
      </p:sp>
      <p:sp>
        <p:nvSpPr>
          <p:cNvPr id="15" name="Plassholder for tekst 14">
            <a:extLst>
              <a:ext uri="{FF2B5EF4-FFF2-40B4-BE49-F238E27FC236}">
                <a16:creationId xmlns:a16="http://schemas.microsoft.com/office/drawing/2014/main" id="{D880AF64-57DD-4E9A-D108-532F1E143C04}"/>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19559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2E0FA-F3FC-3719-6D93-8D21030C3DAF}"/>
              </a:ext>
            </a:extLst>
          </p:cNvPr>
          <p:cNvSpPr>
            <a:spLocks noGrp="1"/>
          </p:cNvSpPr>
          <p:nvPr>
            <p:ph type="title"/>
          </p:nvPr>
        </p:nvSpPr>
        <p:spPr/>
        <p:txBody>
          <a:bodyPr/>
          <a:lstStyle/>
          <a:p>
            <a:r>
              <a:rPr lang="nb-NO" dirty="0"/>
              <a:t>Nytt emneopptak ved USN</a:t>
            </a:r>
          </a:p>
        </p:txBody>
      </p:sp>
      <p:sp>
        <p:nvSpPr>
          <p:cNvPr id="3" name="Plassholder for innhold 2">
            <a:extLst>
              <a:ext uri="{FF2B5EF4-FFF2-40B4-BE49-F238E27FC236}">
                <a16:creationId xmlns:a16="http://schemas.microsoft.com/office/drawing/2014/main" id="{D08884B5-65EC-FC46-7CBA-556E62663F32}"/>
              </a:ext>
            </a:extLst>
          </p:cNvPr>
          <p:cNvSpPr>
            <a:spLocks noGrp="1"/>
          </p:cNvSpPr>
          <p:nvPr>
            <p:ph idx="1"/>
          </p:nvPr>
        </p:nvSpPr>
        <p:spPr/>
        <p:txBody>
          <a:bodyPr/>
          <a:lstStyle/>
          <a:p>
            <a:r>
              <a:rPr lang="nb-NO" dirty="0"/>
              <a:t>Åpent og fleksibelt USN, strategisk satsning</a:t>
            </a:r>
          </a:p>
          <a:p>
            <a:r>
              <a:rPr lang="nb-NO" dirty="0"/>
              <a:t>Nytt emneopptak skal muliggjøre større volum, enklere søking for interne og eksterne, fleksibelt system, lave administrative kostnader</a:t>
            </a:r>
          </a:p>
          <a:p>
            <a:r>
              <a:rPr lang="nb-NO" dirty="0"/>
              <a:t>Skal (på sikt?) håndtere emner på grunnstudier og masterstudier</a:t>
            </a:r>
          </a:p>
          <a:p>
            <a:r>
              <a:rPr lang="nb-NO" dirty="0"/>
              <a:t>Forvaltes primært av OPP, tilgang til emner håndteres av studieveiledere</a:t>
            </a:r>
          </a:p>
          <a:p>
            <a:r>
              <a:rPr lang="nb-NO" dirty="0"/>
              <a:t>Etter mal fra UiB, evt. en redesignet og litt enklere modell for USN</a:t>
            </a:r>
          </a:p>
          <a:p>
            <a:r>
              <a:rPr lang="nb-NO" dirty="0"/>
              <a:t>Plan A er ferdigstillelse mars 2024, tentativt 2024</a:t>
            </a:r>
          </a:p>
        </p:txBody>
      </p:sp>
      <p:sp>
        <p:nvSpPr>
          <p:cNvPr id="4" name="Plassholder for lysbildenummer 3">
            <a:extLst>
              <a:ext uri="{FF2B5EF4-FFF2-40B4-BE49-F238E27FC236}">
                <a16:creationId xmlns:a16="http://schemas.microsoft.com/office/drawing/2014/main" id="{FD4ACF2C-7DC9-2431-98B4-DC70614E24A5}"/>
              </a:ext>
            </a:extLst>
          </p:cNvPr>
          <p:cNvSpPr>
            <a:spLocks noGrp="1"/>
          </p:cNvSpPr>
          <p:nvPr>
            <p:ph type="sldNum" sz="quarter" idx="12"/>
          </p:nvPr>
        </p:nvSpPr>
        <p:spPr/>
        <p:txBody>
          <a:bodyPr/>
          <a:lstStyle/>
          <a:p>
            <a:fld id="{F9601797-DC0E-45BC-9A66-B1CCC5925A5F}" type="slidenum">
              <a:rPr lang="nb-NO" smtClean="0"/>
              <a:t>24</a:t>
            </a:fld>
            <a:endParaRPr lang="nb-NO"/>
          </a:p>
        </p:txBody>
      </p:sp>
      <p:pic>
        <p:nvPicPr>
          <p:cNvPr id="6" name="Bilde 5" descr="Et bilde som inneholder tekst, skjermbilde, Font, nummer&#10;&#10;Automatisk generert beskrivelse">
            <a:extLst>
              <a:ext uri="{FF2B5EF4-FFF2-40B4-BE49-F238E27FC236}">
                <a16:creationId xmlns:a16="http://schemas.microsoft.com/office/drawing/2014/main" id="{56950A07-4E50-4C30-78D1-A3136B938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11" y="156606"/>
            <a:ext cx="2948140" cy="2195795"/>
          </a:xfrm>
          <a:prstGeom prst="rect">
            <a:avLst/>
          </a:prstGeom>
        </p:spPr>
      </p:pic>
    </p:spTree>
    <p:extLst>
      <p:ext uri="{BB962C8B-B14F-4D97-AF65-F5344CB8AC3E}">
        <p14:creationId xmlns:p14="http://schemas.microsoft.com/office/powerpoint/2010/main" val="236162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82E0FA-F3FC-3719-6D93-8D21030C3DAF}"/>
              </a:ext>
            </a:extLst>
          </p:cNvPr>
          <p:cNvSpPr>
            <a:spLocks noGrp="1"/>
          </p:cNvSpPr>
          <p:nvPr>
            <p:ph type="title"/>
          </p:nvPr>
        </p:nvSpPr>
        <p:spPr/>
        <p:txBody>
          <a:bodyPr/>
          <a:lstStyle/>
          <a:p>
            <a:r>
              <a:rPr lang="nb-NO" dirty="0"/>
              <a:t>Nytt emneopptak ved USN (forts.)</a:t>
            </a:r>
          </a:p>
        </p:txBody>
      </p:sp>
      <p:sp>
        <p:nvSpPr>
          <p:cNvPr id="3" name="Plassholder for innhold 2">
            <a:extLst>
              <a:ext uri="{FF2B5EF4-FFF2-40B4-BE49-F238E27FC236}">
                <a16:creationId xmlns:a16="http://schemas.microsoft.com/office/drawing/2014/main" id="{D08884B5-65EC-FC46-7CBA-556E62663F32}"/>
              </a:ext>
            </a:extLst>
          </p:cNvPr>
          <p:cNvSpPr>
            <a:spLocks noGrp="1"/>
          </p:cNvSpPr>
          <p:nvPr>
            <p:ph idx="1"/>
          </p:nvPr>
        </p:nvSpPr>
        <p:spPr>
          <a:xfrm>
            <a:off x="571609" y="2034988"/>
            <a:ext cx="9145739" cy="4002130"/>
          </a:xfrm>
        </p:spPr>
        <p:txBody>
          <a:bodyPr/>
          <a:lstStyle/>
          <a:p>
            <a:r>
              <a:rPr lang="nb-NO" dirty="0"/>
              <a:t>Fordrer mest sannsynlig at emnene lyses ut som kun GENS (evt. også en HING) og BACH. Anbefalte forkunnskapskrav. </a:t>
            </a:r>
          </a:p>
          <a:p>
            <a:r>
              <a:rPr lang="nb-NO" dirty="0"/>
              <a:t>Fungerer ved at </a:t>
            </a:r>
          </a:p>
          <a:p>
            <a:pPr lvl="1"/>
            <a:r>
              <a:rPr lang="nb-NO" dirty="0"/>
              <a:t>OPP godkjenner grunnkravet (hvis søker allerede har GENS så kan de søke direkte via </a:t>
            </a:r>
            <a:r>
              <a:rPr lang="nb-NO" dirty="0" err="1"/>
              <a:t>Studentweb</a:t>
            </a:r>
            <a:r>
              <a:rPr lang="nb-NO" dirty="0"/>
              <a:t>) og gir begrenset studierett – juni/juli</a:t>
            </a:r>
          </a:p>
          <a:p>
            <a:pPr lvl="1"/>
            <a:r>
              <a:rPr lang="nb-NO" dirty="0"/>
              <a:t>Fakultetene melder inn, eller huker av i FS selv, hvilke emner som er åpent for søking. </a:t>
            </a:r>
            <a:r>
              <a:rPr lang="nb-NO" dirty="0" err="1"/>
              <a:t>Evt</a:t>
            </a:r>
            <a:r>
              <a:rPr lang="nb-NO" dirty="0"/>
              <a:t> også med plassbegrensning.</a:t>
            </a:r>
          </a:p>
          <a:p>
            <a:pPr lvl="1"/>
            <a:r>
              <a:rPr lang="nb-NO" dirty="0"/>
              <a:t>Alle med studierett, ikke bare de med begrenset studierett, kan på et tidspunkt (august) velge åpne emner etter først-til-mølla</a:t>
            </a:r>
          </a:p>
          <a:p>
            <a:pPr lvl="1"/>
            <a:r>
              <a:rPr lang="nb-NO" dirty="0"/>
              <a:t>Automatisk oversikt og presentasjon på nett via FS og systemer</a:t>
            </a:r>
          </a:p>
          <a:p>
            <a:pPr lvl="1"/>
            <a:endParaRPr lang="nb-NO" dirty="0"/>
          </a:p>
          <a:p>
            <a:pPr lvl="1"/>
            <a:endParaRPr lang="nb-NO" dirty="0"/>
          </a:p>
          <a:p>
            <a:endParaRPr lang="nb-NO" dirty="0"/>
          </a:p>
        </p:txBody>
      </p:sp>
      <p:sp>
        <p:nvSpPr>
          <p:cNvPr id="4" name="Plassholder for lysbildenummer 3">
            <a:extLst>
              <a:ext uri="{FF2B5EF4-FFF2-40B4-BE49-F238E27FC236}">
                <a16:creationId xmlns:a16="http://schemas.microsoft.com/office/drawing/2014/main" id="{FD4ACF2C-7DC9-2431-98B4-DC70614E24A5}"/>
              </a:ext>
            </a:extLst>
          </p:cNvPr>
          <p:cNvSpPr>
            <a:spLocks noGrp="1"/>
          </p:cNvSpPr>
          <p:nvPr>
            <p:ph type="sldNum" sz="quarter" idx="12"/>
          </p:nvPr>
        </p:nvSpPr>
        <p:spPr/>
        <p:txBody>
          <a:bodyPr/>
          <a:lstStyle/>
          <a:p>
            <a:fld id="{F9601797-DC0E-45BC-9A66-B1CCC5925A5F}" type="slidenum">
              <a:rPr lang="nb-NO" smtClean="0"/>
              <a:t>25</a:t>
            </a:fld>
            <a:endParaRPr lang="nb-NO"/>
          </a:p>
        </p:txBody>
      </p:sp>
    </p:spTree>
    <p:extLst>
      <p:ext uri="{BB962C8B-B14F-4D97-AF65-F5344CB8AC3E}">
        <p14:creationId xmlns:p14="http://schemas.microsoft.com/office/powerpoint/2010/main" val="1016192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8CC3FB0-8157-26C1-723A-8DCD8343AA48}"/>
              </a:ext>
            </a:extLst>
          </p:cNvPr>
          <p:cNvSpPr>
            <a:spLocks noGrp="1"/>
          </p:cNvSpPr>
          <p:nvPr>
            <p:ph type="title"/>
          </p:nvPr>
        </p:nvSpPr>
        <p:spPr/>
        <p:txBody>
          <a:bodyPr/>
          <a:lstStyle/>
          <a:p>
            <a:r>
              <a:rPr lang="nb-NO" dirty="0"/>
              <a:t>Nye opptaksformer </a:t>
            </a:r>
          </a:p>
        </p:txBody>
      </p:sp>
      <p:sp>
        <p:nvSpPr>
          <p:cNvPr id="7" name="Plassholder for innhold 6">
            <a:extLst>
              <a:ext uri="{FF2B5EF4-FFF2-40B4-BE49-F238E27FC236}">
                <a16:creationId xmlns:a16="http://schemas.microsoft.com/office/drawing/2014/main" id="{EF4ED5D1-BCE8-F4BA-877D-5D80F3BF4AD1}"/>
              </a:ext>
            </a:extLst>
          </p:cNvPr>
          <p:cNvSpPr>
            <a:spLocks noGrp="1"/>
          </p:cNvSpPr>
          <p:nvPr>
            <p:ph idx="1"/>
          </p:nvPr>
        </p:nvSpPr>
        <p:spPr/>
        <p:txBody>
          <a:bodyPr/>
          <a:lstStyle/>
          <a:p>
            <a:r>
              <a:rPr lang="nb-NO" dirty="0"/>
              <a:t>I kjølvannet av </a:t>
            </a:r>
            <a:r>
              <a:rPr lang="nb-NO" dirty="0" err="1"/>
              <a:t>NOUen</a:t>
            </a:r>
            <a:r>
              <a:rPr lang="nb-NO" dirty="0"/>
              <a:t>, og diskusjoner om opptakskrav og vurderingsformer av søkere, så presser det seg frem et ønske om å vurdere søkere på andre kriterier enn karakterer</a:t>
            </a:r>
          </a:p>
          <a:p>
            <a:r>
              <a:rPr lang="nb-NO" dirty="0"/>
              <a:t>Motivasjonsbrev er «dødt» </a:t>
            </a:r>
            <a:r>
              <a:rPr lang="nb-NO" dirty="0" err="1"/>
              <a:t>pga</a:t>
            </a:r>
            <a:r>
              <a:rPr lang="nb-NO" dirty="0"/>
              <a:t> KI, opptaksprøver og tester er «i vinden»</a:t>
            </a:r>
          </a:p>
          <a:p>
            <a:r>
              <a:rPr lang="nb-NO" dirty="0"/>
              <a:t>Kvoter for regionale søkere, desentraliserte og </a:t>
            </a:r>
            <a:r>
              <a:rPr lang="nb-NO" dirty="0" err="1"/>
              <a:t>hiflex</a:t>
            </a:r>
            <a:r>
              <a:rPr lang="nb-NO" dirty="0"/>
              <a:t>-studier, …</a:t>
            </a:r>
          </a:p>
          <a:p>
            <a:r>
              <a:rPr lang="nb-NO" dirty="0"/>
              <a:t>Hvordan vurdere kompetanse fremover? Bruk av opptaksprøver ved USN</a:t>
            </a:r>
          </a:p>
          <a:p>
            <a:r>
              <a:rPr lang="nb-NO" dirty="0"/>
              <a:t>Hvilke behov kommer fremover – hva kan OPP tilføre og understøtte?</a:t>
            </a:r>
          </a:p>
          <a:p>
            <a:endParaRPr lang="nb-NO" dirty="0"/>
          </a:p>
        </p:txBody>
      </p:sp>
      <p:sp>
        <p:nvSpPr>
          <p:cNvPr id="5" name="Plassholder for lysbildenummer 4">
            <a:extLst>
              <a:ext uri="{FF2B5EF4-FFF2-40B4-BE49-F238E27FC236}">
                <a16:creationId xmlns:a16="http://schemas.microsoft.com/office/drawing/2014/main" id="{9B7D793B-16A0-16EE-BE68-5D89EDAE9636}"/>
              </a:ext>
            </a:extLst>
          </p:cNvPr>
          <p:cNvSpPr>
            <a:spLocks noGrp="1"/>
          </p:cNvSpPr>
          <p:nvPr>
            <p:ph type="sldNum" sz="quarter" idx="12"/>
          </p:nvPr>
        </p:nvSpPr>
        <p:spPr>
          <a:xfrm>
            <a:off x="10395909" y="6327500"/>
            <a:ext cx="1223224" cy="153889"/>
          </a:xfrm>
        </p:spPr>
        <p:txBody>
          <a:bodyPr/>
          <a:lstStyle/>
          <a:p>
            <a:fld id="{F9601797-DC0E-45BC-9A66-B1CCC5925A5F}" type="slidenum">
              <a:rPr lang="nb-NO" smtClean="0"/>
              <a:pPr/>
              <a:t>26</a:t>
            </a:fld>
            <a:endParaRPr lang="nb-NO"/>
          </a:p>
        </p:txBody>
      </p:sp>
    </p:spTree>
    <p:extLst>
      <p:ext uri="{BB962C8B-B14F-4D97-AF65-F5344CB8AC3E}">
        <p14:creationId xmlns:p14="http://schemas.microsoft.com/office/powerpoint/2010/main" val="185157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4AAC0D-CA63-8C06-5810-66BF462BE049}"/>
              </a:ext>
            </a:extLst>
          </p:cNvPr>
          <p:cNvSpPr>
            <a:spLocks noGrp="1"/>
          </p:cNvSpPr>
          <p:nvPr>
            <p:ph type="title"/>
          </p:nvPr>
        </p:nvSpPr>
        <p:spPr/>
        <p:txBody>
          <a:bodyPr/>
          <a:lstStyle/>
          <a:p>
            <a:r>
              <a:rPr lang="nb-NO" dirty="0"/>
              <a:t>Kontakt oss</a:t>
            </a:r>
          </a:p>
        </p:txBody>
      </p:sp>
      <p:sp>
        <p:nvSpPr>
          <p:cNvPr id="3" name="Plassholder for innhold 2">
            <a:extLst>
              <a:ext uri="{FF2B5EF4-FFF2-40B4-BE49-F238E27FC236}">
                <a16:creationId xmlns:a16="http://schemas.microsoft.com/office/drawing/2014/main" id="{E04F416C-FF9F-B230-DAF3-009E1CAE6C61}"/>
              </a:ext>
            </a:extLst>
          </p:cNvPr>
          <p:cNvSpPr>
            <a:spLocks noGrp="1"/>
          </p:cNvSpPr>
          <p:nvPr>
            <p:ph idx="1"/>
          </p:nvPr>
        </p:nvSpPr>
        <p:spPr/>
        <p:txBody>
          <a:bodyPr/>
          <a:lstStyle/>
          <a:p>
            <a:r>
              <a:rPr lang="nb-NO" dirty="0">
                <a:hlinkClick r:id="rId2"/>
              </a:rPr>
              <a:t>opptak@usn.no</a:t>
            </a:r>
            <a:r>
              <a:rPr lang="nb-NO" dirty="0"/>
              <a:t> </a:t>
            </a:r>
          </a:p>
          <a:p>
            <a:r>
              <a:rPr lang="nb-NO" dirty="0"/>
              <a:t>Bjørnar P Wølner (seksjonssjef)</a:t>
            </a:r>
          </a:p>
          <a:p>
            <a:r>
              <a:rPr lang="nb-NO" dirty="0"/>
              <a:t>Kjersti Schanke (fagansvar regelverk)</a:t>
            </a:r>
          </a:p>
          <a:p>
            <a:r>
              <a:rPr lang="nb-NO" dirty="0"/>
              <a:t>Kaja Evensen (teamleder lokalt opptak)</a:t>
            </a:r>
          </a:p>
          <a:p>
            <a:r>
              <a:rPr lang="nb-NO" dirty="0"/>
              <a:t>Mari H Hegna (teamleder grunnutdanninger i SO)</a:t>
            </a:r>
          </a:p>
        </p:txBody>
      </p:sp>
      <p:sp>
        <p:nvSpPr>
          <p:cNvPr id="4" name="Plassholder for lysbildenummer 3">
            <a:extLst>
              <a:ext uri="{FF2B5EF4-FFF2-40B4-BE49-F238E27FC236}">
                <a16:creationId xmlns:a16="http://schemas.microsoft.com/office/drawing/2014/main" id="{30694BD3-0FE8-6BBB-197D-055FCDDA1E6D}"/>
              </a:ext>
            </a:extLst>
          </p:cNvPr>
          <p:cNvSpPr>
            <a:spLocks noGrp="1"/>
          </p:cNvSpPr>
          <p:nvPr>
            <p:ph type="sldNum" sz="quarter" idx="12"/>
          </p:nvPr>
        </p:nvSpPr>
        <p:spPr/>
        <p:txBody>
          <a:bodyPr/>
          <a:lstStyle/>
          <a:p>
            <a:fld id="{F9601797-DC0E-45BC-9A66-B1CCC5925A5F}" type="slidenum">
              <a:rPr lang="nb-NO" smtClean="0"/>
              <a:t>27</a:t>
            </a:fld>
            <a:endParaRPr lang="nb-NO"/>
          </a:p>
        </p:txBody>
      </p:sp>
    </p:spTree>
    <p:extLst>
      <p:ext uri="{BB962C8B-B14F-4D97-AF65-F5344CB8AC3E}">
        <p14:creationId xmlns:p14="http://schemas.microsoft.com/office/powerpoint/2010/main" val="29607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377B9523-0FF4-A769-39B9-DFE328967F90}"/>
              </a:ext>
            </a:extLst>
          </p:cNvPr>
          <p:cNvSpPr>
            <a:spLocks noGrp="1"/>
          </p:cNvSpPr>
          <p:nvPr>
            <p:ph type="sldNum" sz="quarter" idx="12"/>
          </p:nvPr>
        </p:nvSpPr>
        <p:spPr>
          <a:xfrm>
            <a:off x="397" y="-105292"/>
            <a:ext cx="2743022" cy="15389"/>
          </a:xfrm>
        </p:spPr>
        <p:txBody>
          <a:bodyPr/>
          <a:lstStyle/>
          <a:p>
            <a:fld id="{F9601797-DC0E-45BC-9A66-B1CCC5925A5F}" type="slidenum">
              <a:rPr lang="nb-NO" smtClean="0"/>
              <a:pPr/>
              <a:t>28</a:t>
            </a:fld>
            <a:endParaRPr lang="nb-NO"/>
          </a:p>
        </p:txBody>
      </p:sp>
      <p:sp>
        <p:nvSpPr>
          <p:cNvPr id="5" name="Plassholder for tekst 4">
            <a:extLst>
              <a:ext uri="{FF2B5EF4-FFF2-40B4-BE49-F238E27FC236}">
                <a16:creationId xmlns:a16="http://schemas.microsoft.com/office/drawing/2014/main" id="{AF18D721-69C9-EA02-D84A-BF75B00EBF29}"/>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15955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lassholder for tekst 25">
            <a:extLst>
              <a:ext uri="{FF2B5EF4-FFF2-40B4-BE49-F238E27FC236}">
                <a16:creationId xmlns:a16="http://schemas.microsoft.com/office/drawing/2014/main" id="{4D1EE465-E860-7A14-D7C5-9371F142FED8}"/>
              </a:ext>
            </a:extLst>
          </p:cNvPr>
          <p:cNvSpPr>
            <a:spLocks noGrp="1"/>
          </p:cNvSpPr>
          <p:nvPr>
            <p:ph type="body" sz="quarter" idx="22"/>
          </p:nvPr>
        </p:nvSpPr>
        <p:spPr/>
        <p:txBody>
          <a:bodyPr/>
          <a:lstStyle/>
          <a:p>
            <a:endParaRPr lang="nb-NO"/>
          </a:p>
        </p:txBody>
      </p:sp>
      <p:sp>
        <p:nvSpPr>
          <p:cNvPr id="25" name="Plassholder for tekst 24">
            <a:extLst>
              <a:ext uri="{FF2B5EF4-FFF2-40B4-BE49-F238E27FC236}">
                <a16:creationId xmlns:a16="http://schemas.microsoft.com/office/drawing/2014/main" id="{70168E6D-4A74-45DD-1F25-E57B6E8D0AA4}"/>
              </a:ext>
            </a:extLst>
          </p:cNvPr>
          <p:cNvSpPr>
            <a:spLocks noGrp="1"/>
          </p:cNvSpPr>
          <p:nvPr>
            <p:ph type="body" sz="quarter" idx="21"/>
          </p:nvPr>
        </p:nvSpPr>
        <p:spPr/>
        <p:txBody>
          <a:bodyPr/>
          <a:lstStyle/>
          <a:p>
            <a:endParaRPr lang="nb-NO"/>
          </a:p>
        </p:txBody>
      </p:sp>
      <p:sp>
        <p:nvSpPr>
          <p:cNvPr id="11" name="Plassholder for tekst 10">
            <a:extLst>
              <a:ext uri="{FF2B5EF4-FFF2-40B4-BE49-F238E27FC236}">
                <a16:creationId xmlns:a16="http://schemas.microsoft.com/office/drawing/2014/main" id="{FE96250E-5F8E-A894-D347-DF4D3689B72F}"/>
              </a:ext>
            </a:extLst>
          </p:cNvPr>
          <p:cNvSpPr>
            <a:spLocks noGrp="1"/>
          </p:cNvSpPr>
          <p:nvPr>
            <p:ph type="body" sz="quarter" idx="20"/>
          </p:nvPr>
        </p:nvSpPr>
        <p:spPr/>
        <p:txBody>
          <a:bodyPr/>
          <a:lstStyle/>
          <a:p>
            <a:endParaRPr lang="nb-NO"/>
          </a:p>
        </p:txBody>
      </p:sp>
      <p:sp>
        <p:nvSpPr>
          <p:cNvPr id="4" name="Tittel 3">
            <a:extLst>
              <a:ext uri="{FF2B5EF4-FFF2-40B4-BE49-F238E27FC236}">
                <a16:creationId xmlns:a16="http://schemas.microsoft.com/office/drawing/2014/main" id="{CF9EFC2D-46FB-360A-F90D-6D3469684CCF}"/>
              </a:ext>
            </a:extLst>
          </p:cNvPr>
          <p:cNvSpPr>
            <a:spLocks noGrp="1"/>
          </p:cNvSpPr>
          <p:nvPr>
            <p:ph type="title"/>
          </p:nvPr>
        </p:nvSpPr>
        <p:spPr/>
        <p:txBody>
          <a:bodyPr/>
          <a:lstStyle/>
          <a:p>
            <a:r>
              <a:rPr lang="nb-NO" dirty="0"/>
              <a:t>Innhold</a:t>
            </a:r>
          </a:p>
        </p:txBody>
      </p:sp>
      <p:sp>
        <p:nvSpPr>
          <p:cNvPr id="3" name="Plassholder for lysbildenummer 2">
            <a:extLst>
              <a:ext uri="{FF2B5EF4-FFF2-40B4-BE49-F238E27FC236}">
                <a16:creationId xmlns:a16="http://schemas.microsoft.com/office/drawing/2014/main" id="{E6FFC34B-D979-280D-B44A-A50733F7C18F}"/>
              </a:ext>
            </a:extLst>
          </p:cNvPr>
          <p:cNvSpPr>
            <a:spLocks noGrp="1"/>
          </p:cNvSpPr>
          <p:nvPr>
            <p:ph type="sldNum" sz="quarter" idx="12"/>
          </p:nvPr>
        </p:nvSpPr>
        <p:spPr>
          <a:xfrm>
            <a:off x="10395909" y="6327500"/>
            <a:ext cx="1223224" cy="153889"/>
          </a:xfrm>
        </p:spPr>
        <p:txBody>
          <a:bodyPr/>
          <a:lstStyle/>
          <a:p>
            <a:fld id="{F9601797-DC0E-45BC-9A66-B1CCC5925A5F}" type="slidenum">
              <a:rPr lang="nb-NO" smtClean="0"/>
              <a:pPr/>
              <a:t>3</a:t>
            </a:fld>
            <a:endParaRPr lang="nb-NO" dirty="0"/>
          </a:p>
        </p:txBody>
      </p:sp>
      <p:sp>
        <p:nvSpPr>
          <p:cNvPr id="5" name="Plassholder for tekst 4">
            <a:extLst>
              <a:ext uri="{FF2B5EF4-FFF2-40B4-BE49-F238E27FC236}">
                <a16:creationId xmlns:a16="http://schemas.microsoft.com/office/drawing/2014/main" id="{666D3BDE-DCA3-9B07-BD4A-D070C07106B8}"/>
              </a:ext>
            </a:extLst>
          </p:cNvPr>
          <p:cNvSpPr>
            <a:spLocks noGrp="1"/>
          </p:cNvSpPr>
          <p:nvPr>
            <p:ph type="body" sz="quarter" idx="14"/>
          </p:nvPr>
        </p:nvSpPr>
        <p:spPr/>
        <p:txBody>
          <a:bodyPr/>
          <a:lstStyle/>
          <a:p>
            <a:r>
              <a:rPr lang="nb-NO" dirty="0"/>
              <a:t>- Ny forskrift for opptak til USN, fra og med 1.1.2024: hva betyr det?</a:t>
            </a:r>
          </a:p>
          <a:p>
            <a:endParaRPr lang="nb-NO" dirty="0"/>
          </a:p>
          <a:p>
            <a:r>
              <a:rPr lang="nb-NO" dirty="0"/>
              <a:t>- Merknader til forskriften</a:t>
            </a:r>
          </a:p>
          <a:p>
            <a:endParaRPr lang="nb-NO" dirty="0"/>
          </a:p>
          <a:p>
            <a:r>
              <a:rPr lang="nb-NO" dirty="0"/>
              <a:t>- Nye retningslinjer for overgang</a:t>
            </a:r>
          </a:p>
          <a:p>
            <a:endParaRPr lang="nb-NO" dirty="0"/>
          </a:p>
          <a:p>
            <a:r>
              <a:rPr lang="nb-NO" dirty="0"/>
              <a:t>- Høring om samordna masteropptak</a:t>
            </a:r>
          </a:p>
          <a:p>
            <a:endParaRPr lang="nb-NO" dirty="0"/>
          </a:p>
          <a:p>
            <a:r>
              <a:rPr lang="nb-NO" dirty="0"/>
              <a:t>- Stortingsmelding om opptak til høyere utdanning</a:t>
            </a:r>
          </a:p>
        </p:txBody>
      </p:sp>
      <p:sp>
        <p:nvSpPr>
          <p:cNvPr id="6" name="Plassholder for tekst 5">
            <a:extLst>
              <a:ext uri="{FF2B5EF4-FFF2-40B4-BE49-F238E27FC236}">
                <a16:creationId xmlns:a16="http://schemas.microsoft.com/office/drawing/2014/main" id="{2393DC4B-9F7D-60C7-93E7-732D78145CFA}"/>
              </a:ext>
            </a:extLst>
          </p:cNvPr>
          <p:cNvSpPr>
            <a:spLocks noGrp="1"/>
          </p:cNvSpPr>
          <p:nvPr>
            <p:ph type="body" sz="quarter" idx="15"/>
          </p:nvPr>
        </p:nvSpPr>
        <p:spPr/>
        <p:txBody>
          <a:bodyPr/>
          <a:lstStyle/>
          <a:p>
            <a:r>
              <a:rPr lang="nb-NO" dirty="0"/>
              <a:t>1. Regelverket endres</a:t>
            </a:r>
          </a:p>
        </p:txBody>
      </p:sp>
      <p:sp>
        <p:nvSpPr>
          <p:cNvPr id="7" name="Plassholder for tekst 6">
            <a:extLst>
              <a:ext uri="{FF2B5EF4-FFF2-40B4-BE49-F238E27FC236}">
                <a16:creationId xmlns:a16="http://schemas.microsoft.com/office/drawing/2014/main" id="{3305B7B4-93BC-59BD-865D-158410CAE903}"/>
              </a:ext>
            </a:extLst>
          </p:cNvPr>
          <p:cNvSpPr>
            <a:spLocks noGrp="1"/>
          </p:cNvSpPr>
          <p:nvPr>
            <p:ph type="body" sz="quarter" idx="16"/>
          </p:nvPr>
        </p:nvSpPr>
        <p:spPr/>
        <p:txBody>
          <a:bodyPr/>
          <a:lstStyle/>
          <a:p>
            <a:r>
              <a:rPr lang="nb-NO" dirty="0"/>
              <a:t>- Regelverket er generisk og gjelder alle vedtak om opptak til studier ved USN (som ikke er omfattet av nasjonalt regelverk for opptak til grunnstudier)</a:t>
            </a:r>
          </a:p>
          <a:p>
            <a:endParaRPr lang="nb-NO" dirty="0"/>
          </a:p>
          <a:p>
            <a:r>
              <a:rPr lang="nb-NO" dirty="0"/>
              <a:t>- I dag foregår dette i OPP og på fakultet</a:t>
            </a:r>
          </a:p>
          <a:p>
            <a:endParaRPr lang="nb-NO" dirty="0"/>
          </a:p>
          <a:p>
            <a:r>
              <a:rPr lang="nb-NO" dirty="0"/>
              <a:t>- Hvordan skal vi sikre at vi har korrekt og lik  behandling av søkere fremover?</a:t>
            </a:r>
          </a:p>
          <a:p>
            <a:endParaRPr lang="nb-NO" dirty="0"/>
          </a:p>
          <a:p>
            <a:r>
              <a:rPr lang="nb-NO" dirty="0"/>
              <a:t>- Hvordan sikre kunnskap og kompetanse for å forvalte opptaket? OPPKOM</a:t>
            </a:r>
          </a:p>
        </p:txBody>
      </p:sp>
      <p:sp>
        <p:nvSpPr>
          <p:cNvPr id="8" name="Plassholder for tekst 7">
            <a:extLst>
              <a:ext uri="{FF2B5EF4-FFF2-40B4-BE49-F238E27FC236}">
                <a16:creationId xmlns:a16="http://schemas.microsoft.com/office/drawing/2014/main" id="{CEA55FCB-81DB-0013-3566-8E33781E73F7}"/>
              </a:ext>
            </a:extLst>
          </p:cNvPr>
          <p:cNvSpPr>
            <a:spLocks noGrp="1"/>
          </p:cNvSpPr>
          <p:nvPr>
            <p:ph type="body" sz="quarter" idx="17"/>
          </p:nvPr>
        </p:nvSpPr>
        <p:spPr/>
        <p:txBody>
          <a:bodyPr/>
          <a:lstStyle/>
          <a:p>
            <a:r>
              <a:rPr lang="nb-NO" dirty="0"/>
              <a:t>2. Forvaltning av regelverket</a:t>
            </a:r>
          </a:p>
        </p:txBody>
      </p:sp>
      <p:sp>
        <p:nvSpPr>
          <p:cNvPr id="9" name="Plassholder for tekst 8">
            <a:extLst>
              <a:ext uri="{FF2B5EF4-FFF2-40B4-BE49-F238E27FC236}">
                <a16:creationId xmlns:a16="http://schemas.microsoft.com/office/drawing/2014/main" id="{37B8F849-84CB-4730-FA2F-C65D129B331D}"/>
              </a:ext>
            </a:extLst>
          </p:cNvPr>
          <p:cNvSpPr>
            <a:spLocks noGrp="1"/>
          </p:cNvSpPr>
          <p:nvPr>
            <p:ph type="body" sz="quarter" idx="18"/>
          </p:nvPr>
        </p:nvSpPr>
        <p:spPr/>
        <p:txBody>
          <a:bodyPr/>
          <a:lstStyle/>
          <a:p>
            <a:r>
              <a:rPr lang="nb-NO" dirty="0"/>
              <a:t>- Det er bestilt et nytt emneopptak ved USN i 2024</a:t>
            </a:r>
          </a:p>
          <a:p>
            <a:endParaRPr lang="nb-NO" dirty="0"/>
          </a:p>
          <a:p>
            <a:r>
              <a:rPr lang="nb-NO" dirty="0"/>
              <a:t>- Vi piloterer opptaksprøver med bruk av digitale verktøy</a:t>
            </a:r>
          </a:p>
          <a:p>
            <a:endParaRPr lang="nb-NO" dirty="0"/>
          </a:p>
          <a:p>
            <a:r>
              <a:rPr lang="nb-NO" dirty="0"/>
              <a:t>- Hvilke andre behov ser vi fremover?</a:t>
            </a:r>
          </a:p>
        </p:txBody>
      </p:sp>
      <p:sp>
        <p:nvSpPr>
          <p:cNvPr id="10" name="Plassholder for tekst 9">
            <a:extLst>
              <a:ext uri="{FF2B5EF4-FFF2-40B4-BE49-F238E27FC236}">
                <a16:creationId xmlns:a16="http://schemas.microsoft.com/office/drawing/2014/main" id="{DDF29226-F822-52CF-B977-D11C338092AB}"/>
              </a:ext>
            </a:extLst>
          </p:cNvPr>
          <p:cNvSpPr>
            <a:spLocks noGrp="1"/>
          </p:cNvSpPr>
          <p:nvPr>
            <p:ph type="body" sz="quarter" idx="19"/>
          </p:nvPr>
        </p:nvSpPr>
        <p:spPr/>
        <p:txBody>
          <a:bodyPr/>
          <a:lstStyle/>
          <a:p>
            <a:r>
              <a:rPr lang="nb-NO" dirty="0"/>
              <a:t>3. Nye opptaks- og vurderingsformer</a:t>
            </a:r>
          </a:p>
        </p:txBody>
      </p:sp>
      <p:sp>
        <p:nvSpPr>
          <p:cNvPr id="27" name="Plassholder for tekst 26">
            <a:extLst>
              <a:ext uri="{FF2B5EF4-FFF2-40B4-BE49-F238E27FC236}">
                <a16:creationId xmlns:a16="http://schemas.microsoft.com/office/drawing/2014/main" id="{6EA89854-E8C4-CDE5-DCC7-C363B3FC8DBE}"/>
              </a:ext>
            </a:extLst>
          </p:cNvPr>
          <p:cNvSpPr>
            <a:spLocks noGrp="1"/>
          </p:cNvSpPr>
          <p:nvPr>
            <p:ph type="body" sz="quarter" idx="23"/>
          </p:nvPr>
        </p:nvSpPr>
        <p:spPr/>
        <p:txBody>
          <a:bodyPr/>
          <a:lstStyle/>
          <a:p>
            <a:endParaRPr lang="nb-NO"/>
          </a:p>
        </p:txBody>
      </p:sp>
      <p:sp>
        <p:nvSpPr>
          <p:cNvPr id="28" name="Plassholder for tekst 27">
            <a:extLst>
              <a:ext uri="{FF2B5EF4-FFF2-40B4-BE49-F238E27FC236}">
                <a16:creationId xmlns:a16="http://schemas.microsoft.com/office/drawing/2014/main" id="{EA916028-E201-0F58-BAB3-9EE587AD5847}"/>
              </a:ext>
            </a:extLst>
          </p:cNvPr>
          <p:cNvSpPr>
            <a:spLocks noGrp="1"/>
          </p:cNvSpPr>
          <p:nvPr>
            <p:ph type="body" sz="quarter" idx="24"/>
          </p:nvPr>
        </p:nvSpPr>
        <p:spPr/>
        <p:txBody>
          <a:bodyPr/>
          <a:lstStyle/>
          <a:p>
            <a:endParaRPr lang="nb-NO"/>
          </a:p>
        </p:txBody>
      </p:sp>
      <p:sp>
        <p:nvSpPr>
          <p:cNvPr id="29" name="Plassholder for tekst 28">
            <a:extLst>
              <a:ext uri="{FF2B5EF4-FFF2-40B4-BE49-F238E27FC236}">
                <a16:creationId xmlns:a16="http://schemas.microsoft.com/office/drawing/2014/main" id="{FE306E42-22F9-B7DB-3C7C-5F9F1BB17213}"/>
              </a:ext>
            </a:extLst>
          </p:cNvPr>
          <p:cNvSpPr>
            <a:spLocks noGrp="1"/>
          </p:cNvSpPr>
          <p:nvPr>
            <p:ph type="body" sz="quarter" idx="25"/>
          </p:nvPr>
        </p:nvSpPr>
        <p:spPr/>
        <p:txBody>
          <a:bodyPr/>
          <a:lstStyle/>
          <a:p>
            <a:endParaRPr lang="nb-NO"/>
          </a:p>
        </p:txBody>
      </p:sp>
    </p:spTree>
    <p:extLst>
      <p:ext uri="{BB962C8B-B14F-4D97-AF65-F5344CB8AC3E}">
        <p14:creationId xmlns:p14="http://schemas.microsoft.com/office/powerpoint/2010/main" val="418129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tekst 13">
            <a:extLst>
              <a:ext uri="{FF2B5EF4-FFF2-40B4-BE49-F238E27FC236}">
                <a16:creationId xmlns:a16="http://schemas.microsoft.com/office/drawing/2014/main" id="{A9EB2292-4A15-4576-04D5-87DEA1005DDA}"/>
              </a:ext>
            </a:extLst>
          </p:cNvPr>
          <p:cNvSpPr>
            <a:spLocks noGrp="1"/>
          </p:cNvSpPr>
          <p:nvPr>
            <p:ph type="body" sz="quarter" idx="15"/>
          </p:nvPr>
        </p:nvSpPr>
        <p:spPr/>
        <p:txBody>
          <a:bodyPr/>
          <a:lstStyle/>
          <a:p>
            <a:endParaRPr lang="nb-NO"/>
          </a:p>
        </p:txBody>
      </p:sp>
      <p:sp>
        <p:nvSpPr>
          <p:cNvPr id="13" name="Plassholder for tekst 12">
            <a:extLst>
              <a:ext uri="{FF2B5EF4-FFF2-40B4-BE49-F238E27FC236}">
                <a16:creationId xmlns:a16="http://schemas.microsoft.com/office/drawing/2014/main" id="{004F5CAF-C45B-52E1-33A4-6C7E8A299FEE}"/>
              </a:ext>
            </a:extLst>
          </p:cNvPr>
          <p:cNvSpPr>
            <a:spLocks noGrp="1"/>
          </p:cNvSpPr>
          <p:nvPr>
            <p:ph type="body" sz="quarter" idx="14"/>
          </p:nvPr>
        </p:nvSpPr>
        <p:spPr/>
        <p:txBody>
          <a:bodyPr/>
          <a:lstStyle/>
          <a:p>
            <a:endParaRPr lang="nb-NO"/>
          </a:p>
        </p:txBody>
      </p:sp>
      <p:sp>
        <p:nvSpPr>
          <p:cNvPr id="12" name="Plassholder for tekst 11">
            <a:extLst>
              <a:ext uri="{FF2B5EF4-FFF2-40B4-BE49-F238E27FC236}">
                <a16:creationId xmlns:a16="http://schemas.microsoft.com/office/drawing/2014/main" id="{95DB1D1B-9BE7-510B-7A93-447D2442796A}"/>
              </a:ext>
            </a:extLst>
          </p:cNvPr>
          <p:cNvSpPr>
            <a:spLocks noGrp="1"/>
          </p:cNvSpPr>
          <p:nvPr>
            <p:ph type="body" sz="quarter" idx="13"/>
          </p:nvPr>
        </p:nvSpPr>
        <p:spPr/>
        <p:txBody>
          <a:bodyPr/>
          <a:lstStyle/>
          <a:p>
            <a:r>
              <a:rPr lang="nb-NO" dirty="0"/>
              <a:t>1</a:t>
            </a:r>
          </a:p>
        </p:txBody>
      </p:sp>
      <p:sp>
        <p:nvSpPr>
          <p:cNvPr id="6" name="Plassholder for lysbildenummer 5">
            <a:extLst>
              <a:ext uri="{FF2B5EF4-FFF2-40B4-BE49-F238E27FC236}">
                <a16:creationId xmlns:a16="http://schemas.microsoft.com/office/drawing/2014/main" id="{B6BD9F0F-8A85-EAAE-E12C-94A25826DA3D}"/>
              </a:ext>
            </a:extLst>
          </p:cNvPr>
          <p:cNvSpPr>
            <a:spLocks noGrp="1"/>
          </p:cNvSpPr>
          <p:nvPr>
            <p:ph type="sldNum" sz="quarter" idx="12"/>
          </p:nvPr>
        </p:nvSpPr>
        <p:spPr>
          <a:xfrm>
            <a:off x="398" y="-62426"/>
            <a:ext cx="1223224" cy="15389"/>
          </a:xfrm>
        </p:spPr>
        <p:txBody>
          <a:bodyPr/>
          <a:lstStyle/>
          <a:p>
            <a:fld id="{F9601797-DC0E-45BC-9A66-B1CCC5925A5F}" type="slidenum">
              <a:rPr lang="nb-NO" smtClean="0"/>
              <a:pPr/>
              <a:t>4</a:t>
            </a:fld>
            <a:endParaRPr lang="nb-NO"/>
          </a:p>
        </p:txBody>
      </p:sp>
      <p:sp>
        <p:nvSpPr>
          <p:cNvPr id="10" name="Tittel 9">
            <a:extLst>
              <a:ext uri="{FF2B5EF4-FFF2-40B4-BE49-F238E27FC236}">
                <a16:creationId xmlns:a16="http://schemas.microsoft.com/office/drawing/2014/main" id="{C3C760D8-588D-9487-42FC-85D59832A34D}"/>
              </a:ext>
            </a:extLst>
          </p:cNvPr>
          <p:cNvSpPr>
            <a:spLocks noGrp="1"/>
          </p:cNvSpPr>
          <p:nvPr>
            <p:ph type="ctrTitle"/>
          </p:nvPr>
        </p:nvSpPr>
        <p:spPr/>
        <p:txBody>
          <a:bodyPr/>
          <a:lstStyle/>
          <a:p>
            <a:r>
              <a:rPr lang="nb-NO" dirty="0"/>
              <a:t>Regelverket endres</a:t>
            </a:r>
          </a:p>
        </p:txBody>
      </p:sp>
      <p:sp>
        <p:nvSpPr>
          <p:cNvPr id="11" name="Undertittel 10">
            <a:extLst>
              <a:ext uri="{FF2B5EF4-FFF2-40B4-BE49-F238E27FC236}">
                <a16:creationId xmlns:a16="http://schemas.microsoft.com/office/drawing/2014/main" id="{7EF98392-900F-DCB1-4537-7C70F8D1E7DC}"/>
              </a:ext>
            </a:extLst>
          </p:cNvPr>
          <p:cNvSpPr>
            <a:spLocks noGrp="1"/>
          </p:cNvSpPr>
          <p:nvPr>
            <p:ph type="subTitle" idx="1"/>
          </p:nvPr>
        </p:nvSpPr>
        <p:spPr/>
        <p:txBody>
          <a:bodyPr/>
          <a:lstStyle/>
          <a:p>
            <a:r>
              <a:rPr lang="nb-NO" dirty="0"/>
              <a:t>Forskrift og merknader, retningslinjer for overgang og nasjonale reformer</a:t>
            </a:r>
          </a:p>
        </p:txBody>
      </p:sp>
      <p:sp>
        <p:nvSpPr>
          <p:cNvPr id="15" name="Plassholder for tekst 14">
            <a:extLst>
              <a:ext uri="{FF2B5EF4-FFF2-40B4-BE49-F238E27FC236}">
                <a16:creationId xmlns:a16="http://schemas.microsoft.com/office/drawing/2014/main" id="{D880AF64-57DD-4E9A-D108-532F1E143C04}"/>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321370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8CC3FB0-8157-26C1-723A-8DCD8343AA48}"/>
              </a:ext>
            </a:extLst>
          </p:cNvPr>
          <p:cNvSpPr>
            <a:spLocks noGrp="1"/>
          </p:cNvSpPr>
          <p:nvPr>
            <p:ph type="title"/>
          </p:nvPr>
        </p:nvSpPr>
        <p:spPr/>
        <p:txBody>
          <a:bodyPr/>
          <a:lstStyle/>
          <a:p>
            <a:r>
              <a:rPr lang="nb-NO" dirty="0"/>
              <a:t>Endringer i Forskrift om opptak til Universitetet i Sørøst-Norge</a:t>
            </a:r>
          </a:p>
        </p:txBody>
      </p:sp>
      <p:sp>
        <p:nvSpPr>
          <p:cNvPr id="7" name="Plassholder for innhold 6">
            <a:extLst>
              <a:ext uri="{FF2B5EF4-FFF2-40B4-BE49-F238E27FC236}">
                <a16:creationId xmlns:a16="http://schemas.microsoft.com/office/drawing/2014/main" id="{EF4ED5D1-BCE8-F4BA-877D-5D80F3BF4AD1}"/>
              </a:ext>
            </a:extLst>
          </p:cNvPr>
          <p:cNvSpPr>
            <a:spLocks noGrp="1"/>
          </p:cNvSpPr>
          <p:nvPr>
            <p:ph idx="1"/>
          </p:nvPr>
        </p:nvSpPr>
        <p:spPr/>
        <p:txBody>
          <a:bodyPr/>
          <a:lstStyle/>
          <a:p>
            <a:r>
              <a:rPr lang="nb-NO" dirty="0"/>
              <a:t>Gjelder alle studiepoenggivende studier som </a:t>
            </a:r>
            <a:r>
              <a:rPr lang="nb-NO" u="sng" dirty="0"/>
              <a:t>ikke </a:t>
            </a:r>
            <a:r>
              <a:rPr lang="nb-NO" dirty="0"/>
              <a:t>er omfattet </a:t>
            </a:r>
            <a:br>
              <a:rPr lang="nb-NO" dirty="0"/>
            </a:br>
            <a:r>
              <a:rPr lang="nb-NO" dirty="0"/>
              <a:t>av nasjonal forskrift om opptak til grunnutdanninger (master, videreutdanninger, lokale kurs, EVU-utdanninger)</a:t>
            </a:r>
          </a:p>
          <a:p>
            <a:r>
              <a:rPr lang="nb-NO" dirty="0"/>
              <a:t>Den mest omfattende revisjonen siden 2018, initiert på grunn av</a:t>
            </a:r>
          </a:p>
          <a:p>
            <a:pPr lvl="1"/>
            <a:r>
              <a:rPr lang="nb-NO" dirty="0"/>
              <a:t>Behov for tilpassing for EVU-studier</a:t>
            </a:r>
          </a:p>
          <a:p>
            <a:pPr lvl="1"/>
            <a:r>
              <a:rPr lang="nb-NO" dirty="0"/>
              <a:t>Strategiske endringer og behov for å gjøre USN mer tilgjengelig og </a:t>
            </a:r>
            <a:br>
              <a:rPr lang="nb-NO" dirty="0"/>
            </a:br>
            <a:r>
              <a:rPr lang="nb-NO" dirty="0"/>
              <a:t>fjerne barrierer og stimulere til livslang læring</a:t>
            </a:r>
          </a:p>
          <a:p>
            <a:pPr lvl="1"/>
            <a:r>
              <a:rPr lang="nb-NO" dirty="0"/>
              <a:t>USN sin strategi om å tilby fleksible utdanninger, fra emne- til masternivå</a:t>
            </a:r>
          </a:p>
          <a:p>
            <a:r>
              <a:rPr lang="nb-NO" dirty="0"/>
              <a:t> Ny forskrift trer i kraft 1.1.2024 uten overgangsregler</a:t>
            </a:r>
          </a:p>
        </p:txBody>
      </p:sp>
      <p:sp>
        <p:nvSpPr>
          <p:cNvPr id="5" name="Plassholder for lysbildenummer 4">
            <a:extLst>
              <a:ext uri="{FF2B5EF4-FFF2-40B4-BE49-F238E27FC236}">
                <a16:creationId xmlns:a16="http://schemas.microsoft.com/office/drawing/2014/main" id="{9B7D793B-16A0-16EE-BE68-5D89EDAE9636}"/>
              </a:ext>
            </a:extLst>
          </p:cNvPr>
          <p:cNvSpPr>
            <a:spLocks noGrp="1"/>
          </p:cNvSpPr>
          <p:nvPr>
            <p:ph type="sldNum" sz="quarter" idx="12"/>
          </p:nvPr>
        </p:nvSpPr>
        <p:spPr>
          <a:xfrm>
            <a:off x="10395909" y="6327500"/>
            <a:ext cx="1223224" cy="153889"/>
          </a:xfrm>
        </p:spPr>
        <p:txBody>
          <a:bodyPr/>
          <a:lstStyle/>
          <a:p>
            <a:fld id="{F9601797-DC0E-45BC-9A66-B1CCC5925A5F}" type="slidenum">
              <a:rPr lang="nb-NO" smtClean="0"/>
              <a:pPr/>
              <a:t>5</a:t>
            </a:fld>
            <a:endParaRPr lang="nb-NO"/>
          </a:p>
        </p:txBody>
      </p:sp>
      <p:pic>
        <p:nvPicPr>
          <p:cNvPr id="3" name="Bilde 2" descr="Et bilde som inneholder Skalamodell, leke, Treblokk, Lekeblokk&#10;&#10;Automatisk generert beskrivelse">
            <a:extLst>
              <a:ext uri="{FF2B5EF4-FFF2-40B4-BE49-F238E27FC236}">
                <a16:creationId xmlns:a16="http://schemas.microsoft.com/office/drawing/2014/main" id="{5C8BBE40-49A6-203B-3730-4C6012F8D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578" y="2094420"/>
            <a:ext cx="2960555" cy="1961367"/>
          </a:xfrm>
          <a:prstGeom prst="rect">
            <a:avLst/>
          </a:prstGeom>
        </p:spPr>
      </p:pic>
    </p:spTree>
    <p:extLst>
      <p:ext uri="{BB962C8B-B14F-4D97-AF65-F5344CB8AC3E}">
        <p14:creationId xmlns:p14="http://schemas.microsoft.com/office/powerpoint/2010/main" val="302791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9AB595-FC2D-31CA-54BE-94107585ED4C}"/>
              </a:ext>
            </a:extLst>
          </p:cNvPr>
          <p:cNvSpPr>
            <a:spLocks noGrp="1"/>
          </p:cNvSpPr>
          <p:nvPr>
            <p:ph type="title"/>
          </p:nvPr>
        </p:nvSpPr>
        <p:spPr/>
        <p:txBody>
          <a:bodyPr/>
          <a:lstStyle/>
          <a:p>
            <a:r>
              <a:rPr lang="nb-NO" dirty="0"/>
              <a:t>Virkeområde §1</a:t>
            </a:r>
          </a:p>
        </p:txBody>
      </p:sp>
      <p:sp>
        <p:nvSpPr>
          <p:cNvPr id="3" name="Plassholder for innhold 2">
            <a:extLst>
              <a:ext uri="{FF2B5EF4-FFF2-40B4-BE49-F238E27FC236}">
                <a16:creationId xmlns:a16="http://schemas.microsoft.com/office/drawing/2014/main" id="{55EC803C-11C0-2639-5FAA-667EA1AAAD49}"/>
              </a:ext>
            </a:extLst>
          </p:cNvPr>
          <p:cNvSpPr>
            <a:spLocks noGrp="1"/>
          </p:cNvSpPr>
          <p:nvPr>
            <p:ph idx="1"/>
          </p:nvPr>
        </p:nvSpPr>
        <p:spPr/>
        <p:txBody>
          <a:bodyPr/>
          <a:lstStyle/>
          <a:p>
            <a:r>
              <a:rPr lang="nb-NO" dirty="0"/>
              <a:t>Ordlyden i det nye forslaget gjør det klart at forskriften dekker alt som USN tilbyr, utenom kursvirksomheten ved USN. Kvalifiserende kurs som ikke studiepoenggivende er for eksempel forkurs for ingeniører. Forskriften gjelder også for eksternfinansiert utdanning der disse gir studiepoeng og for emner. </a:t>
            </a:r>
          </a:p>
        </p:txBody>
      </p:sp>
      <p:sp>
        <p:nvSpPr>
          <p:cNvPr id="4" name="Plassholder for lysbildenummer 3">
            <a:extLst>
              <a:ext uri="{FF2B5EF4-FFF2-40B4-BE49-F238E27FC236}">
                <a16:creationId xmlns:a16="http://schemas.microsoft.com/office/drawing/2014/main" id="{99AC3929-D10D-65DB-EE7B-7A44D0567970}"/>
              </a:ext>
            </a:extLst>
          </p:cNvPr>
          <p:cNvSpPr>
            <a:spLocks noGrp="1"/>
          </p:cNvSpPr>
          <p:nvPr>
            <p:ph type="sldNum" sz="quarter" idx="12"/>
          </p:nvPr>
        </p:nvSpPr>
        <p:spPr/>
        <p:txBody>
          <a:bodyPr/>
          <a:lstStyle/>
          <a:p>
            <a:fld id="{F9601797-DC0E-45BC-9A66-B1CCC5925A5F}" type="slidenum">
              <a:rPr lang="nb-NO" smtClean="0"/>
              <a:t>6</a:t>
            </a:fld>
            <a:endParaRPr lang="nb-NO"/>
          </a:p>
        </p:txBody>
      </p:sp>
      <p:pic>
        <p:nvPicPr>
          <p:cNvPr id="8" name="Bilde 7" descr="Et bilde som inneholder tekst, Font, skjermbilde, algebra&#10;&#10;Automatisk generert beskrivelse">
            <a:extLst>
              <a:ext uri="{FF2B5EF4-FFF2-40B4-BE49-F238E27FC236}">
                <a16:creationId xmlns:a16="http://schemas.microsoft.com/office/drawing/2014/main" id="{9B0EE0CA-92FB-CC9E-8CC9-7D596BC31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389" y="3716462"/>
            <a:ext cx="6789549" cy="1988051"/>
          </a:xfrm>
          <a:prstGeom prst="rect">
            <a:avLst/>
          </a:prstGeom>
        </p:spPr>
      </p:pic>
    </p:spTree>
    <p:extLst>
      <p:ext uri="{BB962C8B-B14F-4D97-AF65-F5344CB8AC3E}">
        <p14:creationId xmlns:p14="http://schemas.microsoft.com/office/powerpoint/2010/main" val="255627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EA6CBB-6E95-BC45-4A87-8734E4D1C54B}"/>
              </a:ext>
            </a:extLst>
          </p:cNvPr>
          <p:cNvSpPr>
            <a:spLocks noGrp="1"/>
          </p:cNvSpPr>
          <p:nvPr>
            <p:ph type="title"/>
          </p:nvPr>
        </p:nvSpPr>
        <p:spPr/>
        <p:txBody>
          <a:bodyPr/>
          <a:lstStyle/>
          <a:p>
            <a:r>
              <a:rPr lang="nb-NO" dirty="0"/>
              <a:t>Språkkrav §2</a:t>
            </a:r>
          </a:p>
        </p:txBody>
      </p:sp>
      <p:sp>
        <p:nvSpPr>
          <p:cNvPr id="3" name="Plassholder for innhold 2">
            <a:extLst>
              <a:ext uri="{FF2B5EF4-FFF2-40B4-BE49-F238E27FC236}">
                <a16:creationId xmlns:a16="http://schemas.microsoft.com/office/drawing/2014/main" id="{48BB6F80-82A6-4495-2AC7-8D9996E3333F}"/>
              </a:ext>
            </a:extLst>
          </p:cNvPr>
          <p:cNvSpPr>
            <a:spLocks noGrp="1"/>
          </p:cNvSpPr>
          <p:nvPr>
            <p:ph idx="1"/>
          </p:nvPr>
        </p:nvSpPr>
        <p:spPr/>
        <p:txBody>
          <a:bodyPr/>
          <a:lstStyle/>
          <a:p>
            <a:r>
              <a:rPr lang="nb-NO" dirty="0"/>
              <a:t>Endring fra nivåkrav 4 på vgs. Engelsk 140t </a:t>
            </a:r>
            <a:r>
              <a:rPr lang="nb-NO" u="sng" dirty="0"/>
              <a:t>til</a:t>
            </a:r>
            <a:r>
              <a:rPr lang="nb-NO" dirty="0"/>
              <a:t> IELTS med minst 6,0 i testscore</a:t>
            </a:r>
          </a:p>
          <a:p>
            <a:pPr lvl="1"/>
            <a:r>
              <a:rPr lang="nb-NO" dirty="0"/>
              <a:t>Innebærer i praksis ikke endring i krav til språknivå</a:t>
            </a:r>
          </a:p>
          <a:p>
            <a:r>
              <a:rPr lang="nb-NO" dirty="0"/>
              <a:t>Søkere fra Norden, til engelskspråklige studieprogram, trenger ikke lenger oppfylle engelskkravet. De må oppfylle kravet til GENS som er bestått vgs. Engelsk 140t.</a:t>
            </a:r>
          </a:p>
        </p:txBody>
      </p:sp>
      <p:sp>
        <p:nvSpPr>
          <p:cNvPr id="4" name="Plassholder for lysbildenummer 3">
            <a:extLst>
              <a:ext uri="{FF2B5EF4-FFF2-40B4-BE49-F238E27FC236}">
                <a16:creationId xmlns:a16="http://schemas.microsoft.com/office/drawing/2014/main" id="{8666E411-5E71-20FA-48FD-088AFAD08770}"/>
              </a:ext>
            </a:extLst>
          </p:cNvPr>
          <p:cNvSpPr>
            <a:spLocks noGrp="1"/>
          </p:cNvSpPr>
          <p:nvPr>
            <p:ph type="sldNum" sz="quarter" idx="12"/>
          </p:nvPr>
        </p:nvSpPr>
        <p:spPr/>
        <p:txBody>
          <a:bodyPr/>
          <a:lstStyle/>
          <a:p>
            <a:fld id="{F9601797-DC0E-45BC-9A66-B1CCC5925A5F}" type="slidenum">
              <a:rPr lang="nb-NO" smtClean="0"/>
              <a:t>7</a:t>
            </a:fld>
            <a:endParaRPr lang="nb-NO"/>
          </a:p>
        </p:txBody>
      </p:sp>
    </p:spTree>
    <p:extLst>
      <p:ext uri="{BB962C8B-B14F-4D97-AF65-F5344CB8AC3E}">
        <p14:creationId xmlns:p14="http://schemas.microsoft.com/office/powerpoint/2010/main" val="320751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ADA528-E1FE-1255-A8B8-F8B55649EFC5}"/>
              </a:ext>
            </a:extLst>
          </p:cNvPr>
          <p:cNvSpPr>
            <a:spLocks noGrp="1"/>
          </p:cNvSpPr>
          <p:nvPr>
            <p:ph type="title"/>
          </p:nvPr>
        </p:nvSpPr>
        <p:spPr/>
        <p:txBody>
          <a:bodyPr/>
          <a:lstStyle/>
          <a:p>
            <a:r>
              <a:rPr lang="nb-NO" dirty="0"/>
              <a:t>Rangering av søkere §4</a:t>
            </a:r>
          </a:p>
        </p:txBody>
      </p:sp>
      <p:sp>
        <p:nvSpPr>
          <p:cNvPr id="3" name="Plassholder for innhold 2">
            <a:extLst>
              <a:ext uri="{FF2B5EF4-FFF2-40B4-BE49-F238E27FC236}">
                <a16:creationId xmlns:a16="http://schemas.microsoft.com/office/drawing/2014/main" id="{6ACF3794-186C-DE40-AA45-F2E87DF65546}"/>
              </a:ext>
            </a:extLst>
          </p:cNvPr>
          <p:cNvSpPr>
            <a:spLocks noGrp="1"/>
          </p:cNvSpPr>
          <p:nvPr>
            <p:ph idx="1"/>
          </p:nvPr>
        </p:nvSpPr>
        <p:spPr/>
        <p:txBody>
          <a:bodyPr/>
          <a:lstStyle/>
          <a:p>
            <a:r>
              <a:rPr lang="nb-NO" dirty="0"/>
              <a:t>Nytt ledd som gir studier med opptaksprøver tre alternativer for hvordan søkerne skal rangeres (skal nedfelles i studieplan)</a:t>
            </a:r>
          </a:p>
          <a:p>
            <a:r>
              <a:rPr lang="nb-NO" dirty="0"/>
              <a:t>Egne paragrafer for rangering til INM (§7), eksternfinansiert utdanning (§8), PPU (§10) og forkurs (§11)</a:t>
            </a:r>
          </a:p>
        </p:txBody>
      </p:sp>
      <p:sp>
        <p:nvSpPr>
          <p:cNvPr id="4" name="Plassholder for lysbildenummer 3">
            <a:extLst>
              <a:ext uri="{FF2B5EF4-FFF2-40B4-BE49-F238E27FC236}">
                <a16:creationId xmlns:a16="http://schemas.microsoft.com/office/drawing/2014/main" id="{3D0C3B5D-3BD9-E6CF-6705-6128ADAABC41}"/>
              </a:ext>
            </a:extLst>
          </p:cNvPr>
          <p:cNvSpPr>
            <a:spLocks noGrp="1"/>
          </p:cNvSpPr>
          <p:nvPr>
            <p:ph type="sldNum" sz="quarter" idx="12"/>
          </p:nvPr>
        </p:nvSpPr>
        <p:spPr/>
        <p:txBody>
          <a:bodyPr/>
          <a:lstStyle/>
          <a:p>
            <a:fld id="{F9601797-DC0E-45BC-9A66-B1CCC5925A5F}" type="slidenum">
              <a:rPr lang="nb-NO" smtClean="0"/>
              <a:t>8</a:t>
            </a:fld>
            <a:endParaRPr lang="nb-NO"/>
          </a:p>
        </p:txBody>
      </p:sp>
    </p:spTree>
    <p:extLst>
      <p:ext uri="{BB962C8B-B14F-4D97-AF65-F5344CB8AC3E}">
        <p14:creationId xmlns:p14="http://schemas.microsoft.com/office/powerpoint/2010/main" val="348736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BE0A68-5A65-3011-0A65-11C901CA46F1}"/>
              </a:ext>
            </a:extLst>
          </p:cNvPr>
          <p:cNvSpPr>
            <a:spLocks noGrp="1"/>
          </p:cNvSpPr>
          <p:nvPr>
            <p:ph type="title"/>
          </p:nvPr>
        </p:nvSpPr>
        <p:spPr/>
        <p:txBody>
          <a:bodyPr/>
          <a:lstStyle/>
          <a:p>
            <a:r>
              <a:rPr lang="nb-NO" dirty="0"/>
              <a:t>Eksternt finansiert utdanning §8</a:t>
            </a:r>
          </a:p>
        </p:txBody>
      </p:sp>
      <p:pic>
        <p:nvPicPr>
          <p:cNvPr id="6" name="Plassholder for innhold 5" descr="Et bilde som inneholder tekst, kvittering, algebra, Font&#10;&#10;Automatisk generert beskrivelse">
            <a:extLst>
              <a:ext uri="{FF2B5EF4-FFF2-40B4-BE49-F238E27FC236}">
                <a16:creationId xmlns:a16="http://schemas.microsoft.com/office/drawing/2014/main" id="{B3610B79-E098-EFC7-0BAD-730151C370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229" y="2037591"/>
            <a:ext cx="8026910" cy="2828024"/>
          </a:xfrm>
        </p:spPr>
      </p:pic>
      <p:sp>
        <p:nvSpPr>
          <p:cNvPr id="4" name="Plassholder for lysbildenummer 3">
            <a:extLst>
              <a:ext uri="{FF2B5EF4-FFF2-40B4-BE49-F238E27FC236}">
                <a16:creationId xmlns:a16="http://schemas.microsoft.com/office/drawing/2014/main" id="{207D92C4-B606-1B70-DF54-C32A7315627C}"/>
              </a:ext>
            </a:extLst>
          </p:cNvPr>
          <p:cNvSpPr>
            <a:spLocks noGrp="1"/>
          </p:cNvSpPr>
          <p:nvPr>
            <p:ph type="sldNum" sz="quarter" idx="12"/>
          </p:nvPr>
        </p:nvSpPr>
        <p:spPr/>
        <p:txBody>
          <a:bodyPr/>
          <a:lstStyle/>
          <a:p>
            <a:fld id="{F9601797-DC0E-45BC-9A66-B1CCC5925A5F}" type="slidenum">
              <a:rPr lang="nb-NO" smtClean="0"/>
              <a:t>9</a:t>
            </a:fld>
            <a:endParaRPr lang="nb-NO"/>
          </a:p>
        </p:txBody>
      </p:sp>
    </p:spTree>
    <p:extLst>
      <p:ext uri="{BB962C8B-B14F-4D97-AF65-F5344CB8AC3E}">
        <p14:creationId xmlns:p14="http://schemas.microsoft.com/office/powerpoint/2010/main" val="2213084847"/>
      </p:ext>
    </p:extLst>
  </p:cSld>
  <p:clrMapOvr>
    <a:masterClrMapping/>
  </p:clrMapOvr>
</p:sld>
</file>

<file path=ppt/theme/theme1.xml><?xml version="1.0" encoding="utf-8"?>
<a:theme xmlns:a="http://schemas.openxmlformats.org/drawingml/2006/main" name="1_Office-tema">
  <a:themeElements>
    <a:clrScheme name="Office">
      <a:dk1>
        <a:srgbClr val="000000"/>
      </a:dk1>
      <a:lt1>
        <a:srgbClr val="FFFFFF"/>
      </a:lt1>
      <a:dk2>
        <a:srgbClr val="2F0B63"/>
      </a:dk2>
      <a:lt2>
        <a:srgbClr val="CDB9FC"/>
      </a:lt2>
      <a:accent1>
        <a:srgbClr val="7800F0"/>
      </a:accent1>
      <a:accent2>
        <a:srgbClr val="FF6202"/>
      </a:accent2>
      <a:accent3>
        <a:srgbClr val="2F0B63"/>
      </a:accent3>
      <a:accent4>
        <a:srgbClr val="EF7DBB"/>
      </a:accent4>
      <a:accent5>
        <a:srgbClr val="9359EF"/>
      </a:accent5>
      <a:accent6>
        <a:srgbClr val="CFFF1F"/>
      </a:accent6>
      <a:hlink>
        <a:srgbClr val="2F0B63"/>
      </a:hlink>
      <a:folHlink>
        <a:srgbClr val="2F0B63"/>
      </a:folHlink>
    </a:clrScheme>
    <a:fontScheme name="Egendefinert 48">
      <a:majorFont>
        <a:latin typeface="Maison Neue Demi"/>
        <a:ea typeface=""/>
        <a:cs typeface=""/>
      </a:majorFont>
      <a:minorFont>
        <a:latin typeface="Maison Neue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800F0"/>
    </a:custClr>
    <a:custClr name="Custom Color 2">
      <a:srgbClr val="9359EF"/>
    </a:custClr>
    <a:custClr name="Custom Color 3">
      <a:srgbClr val="CDB9FC"/>
    </a:custClr>
    <a:custClr name="Custom Color 4">
      <a:srgbClr val="FF6202"/>
    </a:custClr>
    <a:custClr name="Custom Color 5">
      <a:srgbClr val="FFD9B1"/>
    </a:custClr>
    <a:custClr name="Custom Color 6">
      <a:srgbClr val="FFEBD3"/>
    </a:custClr>
    <a:custClr name="Custom Color 7">
      <a:srgbClr val="FFF5EE"/>
    </a:custClr>
    <a:custClr name="Custom Color 8">
      <a:srgbClr val="2F0B63"/>
    </a:custClr>
    <a:custClr name="Custom Color 9">
      <a:srgbClr val="9595F9"/>
    </a:custClr>
    <a:custClr name="Custom Color 10">
      <a:srgbClr val="DAD9FF"/>
    </a:custClr>
    <a:custClr name="Custom Color 11">
      <a:srgbClr val="EF7DBB"/>
    </a:custClr>
    <a:custClr name="Custom Color 12">
      <a:srgbClr val="FFCCED"/>
    </a:custClr>
    <a:custClr name="Custom Color 13">
      <a:srgbClr val="CFFF1F"/>
    </a:custClr>
    <a:custClr name="Custom Color 14">
      <a:srgbClr val="E4FF7D"/>
    </a:custClr>
  </a:custClrLst>
  <a:extLst>
    <a:ext uri="{05A4C25C-085E-4340-85A3-A5531E510DB2}">
      <thm15:themeFamily xmlns:thm15="http://schemas.microsoft.com/office/thememl/2012/main" name="USN_PPT_V3.potx" id="{4CDF4993-8CAB-445E-B8E6-792C8AFF7D06}" vid="{C3D82C89-8798-4BA5-96AA-DED4C4D7A24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800F0"/>
    </a:custClr>
    <a:custClr name="Custom Color 2">
      <a:srgbClr val="9359EF"/>
    </a:custClr>
    <a:custClr name="Custom Color 3">
      <a:srgbClr val="CDB9FC"/>
    </a:custClr>
    <a:custClr name="Custom Color 4">
      <a:srgbClr val="FF6202"/>
    </a:custClr>
    <a:custClr name="Custom Color 5">
      <a:srgbClr val="FFD9B1"/>
    </a:custClr>
    <a:custClr name="Custom Color 6">
      <a:srgbClr val="FFEBD3"/>
    </a:custClr>
    <a:custClr name="Custom Color 7">
      <a:srgbClr val="FFF5EE"/>
    </a:custClr>
    <a:custClr name="Custom Color 8">
      <a:srgbClr val="2F0B63"/>
    </a:custClr>
    <a:custClr name="Custom Color 9">
      <a:srgbClr val="9595F9"/>
    </a:custClr>
    <a:custClr name="Custom Color 10">
      <a:srgbClr val="DAD9FF"/>
    </a:custClr>
    <a:custClr name="Custom Color 11">
      <a:srgbClr val="EF7DBB"/>
    </a:custClr>
    <a:custClr name="Custom Color 12">
      <a:srgbClr val="FFCCED"/>
    </a:custClr>
    <a:custClr name="Custom Color 13">
      <a:srgbClr val="CFFF1F"/>
    </a:custClr>
    <a:custClr name="Custom Color 14">
      <a:srgbClr val="E4FF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cdec14-4cc0-4cc6-a1f0-95554d935907" xsi:nil="true"/>
    <lcf76f155ced4ddcb4097134ff3c332f xmlns="27c8f13a-fc6a-4137-af84-0a8a1f9745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6F89DF201A304AA38A560DE06F9B87" ma:contentTypeVersion="14" ma:contentTypeDescription="Create a new document." ma:contentTypeScope="" ma:versionID="ef57595d8b504eb852fe07865f7b9ef2">
  <xsd:schema xmlns:xsd="http://www.w3.org/2001/XMLSchema" xmlns:xs="http://www.w3.org/2001/XMLSchema" xmlns:p="http://schemas.microsoft.com/office/2006/metadata/properties" xmlns:ns2="27c8f13a-fc6a-4137-af84-0a8a1f97453b" xmlns:ns3="7fcdec14-4cc0-4cc6-a1f0-95554d935907" targetNamespace="http://schemas.microsoft.com/office/2006/metadata/properties" ma:root="true" ma:fieldsID="2667a9ff7eb49f592c601a03770cc1a5" ns2:_="" ns3:_="">
    <xsd:import namespace="27c8f13a-fc6a-4137-af84-0a8a1f97453b"/>
    <xsd:import namespace="7fcdec14-4cc0-4cc6-a1f0-95554d9359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8f13a-fc6a-4137-af84-0a8a1f9745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d912fff-f0be-4533-ba2b-d4ff65658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cdec14-4cc0-4cc6-a1f0-95554d9359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02beaea-6d2e-4c66-9c6e-f6c3daad395d}" ma:internalName="TaxCatchAll" ma:showField="CatchAllData" ma:web="7fcdec14-4cc0-4cc6-a1f0-95554d935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58C9B-E31E-4825-A0B4-7769B32F348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2bd8f5d-31f4-4d5a-8f93-f2105ed56ab9"/>
    <ds:schemaRef ds:uri="http://schemas.microsoft.com/office/infopath/2007/PartnerControls"/>
    <ds:schemaRef ds:uri="40690a2b-65b2-4774-8790-4b5aea9efadb"/>
    <ds:schemaRef ds:uri="http://www.w3.org/XML/1998/namespace"/>
    <ds:schemaRef ds:uri="http://purl.org/dc/dcmitype/"/>
  </ds:schemaRefs>
</ds:datastoreItem>
</file>

<file path=customXml/itemProps2.xml><?xml version="1.0" encoding="utf-8"?>
<ds:datastoreItem xmlns:ds="http://schemas.openxmlformats.org/officeDocument/2006/customXml" ds:itemID="{6F02B9FD-56AA-4787-8FCD-901C81ADC571}">
  <ds:schemaRefs>
    <ds:schemaRef ds:uri="http://schemas.microsoft.com/sharepoint/v3/contenttype/forms"/>
  </ds:schemaRefs>
</ds:datastoreItem>
</file>

<file path=customXml/itemProps3.xml><?xml version="1.0" encoding="utf-8"?>
<ds:datastoreItem xmlns:ds="http://schemas.openxmlformats.org/officeDocument/2006/customXml" ds:itemID="{79AE3DA3-99C2-4CAC-AB2F-870937CB1787}"/>
</file>

<file path=docProps/app.xml><?xml version="1.0" encoding="utf-8"?>
<Properties xmlns="http://schemas.openxmlformats.org/officeDocument/2006/extended-properties" xmlns:vt="http://schemas.openxmlformats.org/officeDocument/2006/docPropsVTypes">
  <Template>USN-mal bokmål</Template>
  <TotalTime>1079</TotalTime>
  <Words>2043</Words>
  <Application>Microsoft Macintosh PowerPoint</Application>
  <PresentationFormat>Widescreen</PresentationFormat>
  <Paragraphs>171</Paragraphs>
  <Slides>28</Slides>
  <Notes>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28</vt:i4>
      </vt:variant>
    </vt:vector>
  </HeadingPairs>
  <TitlesOfParts>
    <vt:vector size="36" baseType="lpstr">
      <vt:lpstr>Arial</vt:lpstr>
      <vt:lpstr>Calibri</vt:lpstr>
      <vt:lpstr>ITC Clearface Pro</vt:lpstr>
      <vt:lpstr>Maison Neue Bold</vt:lpstr>
      <vt:lpstr>Maison Neue Book</vt:lpstr>
      <vt:lpstr>Maison Neue Demi</vt:lpstr>
      <vt:lpstr>Open Sans</vt:lpstr>
      <vt:lpstr>1_Office-tema</vt:lpstr>
      <vt:lpstr>Nye endringer og muligheter i opptak - 2024</vt:lpstr>
      <vt:lpstr>PowerPoint-presentasjon</vt:lpstr>
      <vt:lpstr>Innhold</vt:lpstr>
      <vt:lpstr>Regelverket endres</vt:lpstr>
      <vt:lpstr>Endringer i Forskrift om opptak til Universitetet i Sørøst-Norge</vt:lpstr>
      <vt:lpstr>Virkeområde §1</vt:lpstr>
      <vt:lpstr>Språkkrav §2</vt:lpstr>
      <vt:lpstr>Rangering av søkere §4</vt:lpstr>
      <vt:lpstr>Eksternt finansiert utdanning §8</vt:lpstr>
      <vt:lpstr>C-krav §§ 5 og 6</vt:lpstr>
      <vt:lpstr>Emner §12</vt:lpstr>
      <vt:lpstr>Betinget opptak §14</vt:lpstr>
      <vt:lpstr>Søknadsbehandling og dokumentasjon §16</vt:lpstr>
      <vt:lpstr>Reservert studieplass §17</vt:lpstr>
      <vt:lpstr>Unntaksbestemmelser §23</vt:lpstr>
      <vt:lpstr>Retningslinjer om overgang ved USN</vt:lpstr>
      <vt:lpstr>Nasjonale opptaksreformer i 2024</vt:lpstr>
      <vt:lpstr>Forvaltning av regelverket</vt:lpstr>
      <vt:lpstr>Forvaltning av opptak</vt:lpstr>
      <vt:lpstr>Hva er «korrekt forvaltning» av opptak? </vt:lpstr>
      <vt:lpstr>Hvordan sikre at alle har OPPKOM?</vt:lpstr>
      <vt:lpstr>OPPKOM v. 15.12.2024</vt:lpstr>
      <vt:lpstr>Nye opptaks- og vurderingsformer</vt:lpstr>
      <vt:lpstr>Nytt emneopptak ved USN</vt:lpstr>
      <vt:lpstr>Nytt emneopptak ved USN (forts.)</vt:lpstr>
      <vt:lpstr>Nye opptaksformer </vt:lpstr>
      <vt:lpstr>Kontakt oss</vt:lpstr>
      <vt:lpstr>PowerPoint-presentasjon</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endringer og muligheter i opptak - 2024</dc:title>
  <dc:creator>Bjørnar P. Wølner</dc:creator>
  <cp:lastModifiedBy>Marte Brattrud Svendsen</cp:lastModifiedBy>
  <cp:revision>2</cp:revision>
  <dcterms:created xsi:type="dcterms:W3CDTF">2023-12-12T14:14:35Z</dcterms:created>
  <dcterms:modified xsi:type="dcterms:W3CDTF">2023-12-18T09:03:20Z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0x010100076F89DF201A304AA38A560DE06F9B87</vt:lpwstr>
  </property>
</Properties>
</file>